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Bitter Light"/>
      <p:regular r:id="rId13"/>
      <p:bold r:id="rId14"/>
      <p:italic r:id="rId15"/>
      <p:boldItalic r:id="rId16"/>
    </p:embeddedFont>
    <p:embeddedFont>
      <p:font typeface="EB Garamond"/>
      <p:regular r:id="rId17"/>
      <p:bold r:id="rId18"/>
      <p:italic r:id="rId19"/>
      <p:boldItalic r:id="rId20"/>
    </p:embeddedFont>
    <p:embeddedFont>
      <p:font typeface="Bitter"/>
      <p:regular r:id="rId21"/>
      <p:bold r:id="rId22"/>
      <p:italic r:id="rId23"/>
      <p:boldItalic r:id="rId24"/>
    </p:embeddedFont>
    <p:embeddedFont>
      <p:font typeface="Dancing Script"/>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VsS3O/260TMuSklraHAiD/x2a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EBGaramond-boldItalic.fntdata"/><Relationship Id="rId22" Type="http://schemas.openxmlformats.org/officeDocument/2006/relationships/font" Target="fonts/Bitter-bold.fntdata"/><Relationship Id="rId21" Type="http://schemas.openxmlformats.org/officeDocument/2006/relationships/font" Target="fonts/Bitter-regular.fntdata"/><Relationship Id="rId24" Type="http://schemas.openxmlformats.org/officeDocument/2006/relationships/font" Target="fonts/Bitter-boldItalic.fntdata"/><Relationship Id="rId23" Type="http://schemas.openxmlformats.org/officeDocument/2006/relationships/font" Target="fonts/Bitter-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DancingScript-bold.fntdata"/><Relationship Id="rId25" Type="http://schemas.openxmlformats.org/officeDocument/2006/relationships/font" Target="fonts/DancingScript-regular.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BitterLight-regular.fntdata"/><Relationship Id="rId12" Type="http://schemas.openxmlformats.org/officeDocument/2006/relationships/slide" Target="slides/slide8.xml"/><Relationship Id="rId15" Type="http://schemas.openxmlformats.org/officeDocument/2006/relationships/font" Target="fonts/BitterLight-italic.fntdata"/><Relationship Id="rId14" Type="http://schemas.openxmlformats.org/officeDocument/2006/relationships/font" Target="fonts/BitterLight-bold.fntdata"/><Relationship Id="rId17" Type="http://schemas.openxmlformats.org/officeDocument/2006/relationships/font" Target="fonts/EBGaramond-regular.fntdata"/><Relationship Id="rId16" Type="http://schemas.openxmlformats.org/officeDocument/2006/relationships/font" Target="fonts/BitterLight-boldItalic.fntdata"/><Relationship Id="rId19" Type="http://schemas.openxmlformats.org/officeDocument/2006/relationships/font" Target="fonts/EBGaramond-italic.fntdata"/><Relationship Id="rId18" Type="http://schemas.openxmlformats.org/officeDocument/2006/relationships/font" Target="fonts/EB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0"/>
          <p:cNvSpPr txBox="1"/>
          <p:nvPr>
            <p:ph type="ctrTitle"/>
          </p:nvPr>
        </p:nvSpPr>
        <p:spPr>
          <a:xfrm>
            <a:off x="2638925" y="1550150"/>
            <a:ext cx="3866100" cy="2085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800"/>
              <a:buNone/>
              <a:defRPr sz="48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p:txBody>
      </p:sp>
      <p:sp>
        <p:nvSpPr>
          <p:cNvPr id="11" name="Google Shape;11;p10"/>
          <p:cNvSpPr/>
          <p:nvPr/>
        </p:nvSpPr>
        <p:spPr>
          <a:xfrm>
            <a:off x="2042900" y="-1525"/>
            <a:ext cx="1071300" cy="948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 name="Google Shape;12;p10"/>
          <p:cNvPicPr preferRelativeResize="0"/>
          <p:nvPr/>
        </p:nvPicPr>
        <p:blipFill rotWithShape="1">
          <a:blip r:embed="rId3">
            <a:alphaModFix/>
          </a:blip>
          <a:srcRect b="0" l="0" r="0" t="11007"/>
          <a:stretch/>
        </p:blipFill>
        <p:spPr>
          <a:xfrm>
            <a:off x="2042900" y="0"/>
            <a:ext cx="1071300" cy="948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1"/>
          <p:cNvSpPr txBox="1"/>
          <p:nvPr>
            <p:ph type="title"/>
          </p:nvPr>
        </p:nvSpPr>
        <p:spPr>
          <a:xfrm>
            <a:off x="508225" y="382475"/>
            <a:ext cx="5136900" cy="552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2400"/>
              <a:buNone/>
              <a:defRPr/>
            </a:lvl1pPr>
            <a:lvl2pPr lvl="1" algn="ctr">
              <a:lnSpc>
                <a:spcPct val="90000"/>
              </a:lnSpc>
              <a:spcBef>
                <a:spcPts val="0"/>
              </a:spcBef>
              <a:spcAft>
                <a:spcPts val="0"/>
              </a:spcAft>
              <a:buSzPts val="2400"/>
              <a:buNone/>
              <a:defRPr/>
            </a:lvl2pPr>
            <a:lvl3pPr lvl="2" algn="ctr">
              <a:lnSpc>
                <a:spcPct val="90000"/>
              </a:lnSpc>
              <a:spcBef>
                <a:spcPts val="0"/>
              </a:spcBef>
              <a:spcAft>
                <a:spcPts val="0"/>
              </a:spcAft>
              <a:buSzPts val="2400"/>
              <a:buNone/>
              <a:defRPr/>
            </a:lvl3pPr>
            <a:lvl4pPr lvl="3" algn="ctr">
              <a:lnSpc>
                <a:spcPct val="90000"/>
              </a:lnSpc>
              <a:spcBef>
                <a:spcPts val="0"/>
              </a:spcBef>
              <a:spcAft>
                <a:spcPts val="0"/>
              </a:spcAft>
              <a:buSzPts val="2400"/>
              <a:buNone/>
              <a:defRPr/>
            </a:lvl4pPr>
            <a:lvl5pPr lvl="4" algn="ctr">
              <a:lnSpc>
                <a:spcPct val="90000"/>
              </a:lnSpc>
              <a:spcBef>
                <a:spcPts val="0"/>
              </a:spcBef>
              <a:spcAft>
                <a:spcPts val="0"/>
              </a:spcAft>
              <a:buSzPts val="2400"/>
              <a:buNone/>
              <a:defRPr/>
            </a:lvl5pPr>
            <a:lvl6pPr lvl="5" algn="ctr">
              <a:lnSpc>
                <a:spcPct val="90000"/>
              </a:lnSpc>
              <a:spcBef>
                <a:spcPts val="0"/>
              </a:spcBef>
              <a:spcAft>
                <a:spcPts val="0"/>
              </a:spcAft>
              <a:buSzPts val="2400"/>
              <a:buNone/>
              <a:defRPr/>
            </a:lvl6pPr>
            <a:lvl7pPr lvl="6" algn="ctr">
              <a:lnSpc>
                <a:spcPct val="90000"/>
              </a:lnSpc>
              <a:spcBef>
                <a:spcPts val="0"/>
              </a:spcBef>
              <a:spcAft>
                <a:spcPts val="0"/>
              </a:spcAft>
              <a:buSzPts val="2400"/>
              <a:buNone/>
              <a:defRPr/>
            </a:lvl7pPr>
            <a:lvl8pPr lvl="7" algn="ctr">
              <a:lnSpc>
                <a:spcPct val="90000"/>
              </a:lnSpc>
              <a:spcBef>
                <a:spcPts val="0"/>
              </a:spcBef>
              <a:spcAft>
                <a:spcPts val="0"/>
              </a:spcAft>
              <a:buSzPts val="2400"/>
              <a:buNone/>
              <a:defRPr/>
            </a:lvl8pPr>
            <a:lvl9pPr lvl="8" algn="ctr">
              <a:lnSpc>
                <a:spcPct val="90000"/>
              </a:lnSpc>
              <a:spcBef>
                <a:spcPts val="0"/>
              </a:spcBef>
              <a:spcAft>
                <a:spcPts val="0"/>
              </a:spcAft>
              <a:buSzPts val="2400"/>
              <a:buNone/>
              <a:defRPr/>
            </a:lvl9pPr>
          </a:lstStyle>
          <a:p/>
        </p:txBody>
      </p:sp>
      <p:sp>
        <p:nvSpPr>
          <p:cNvPr id="15" name="Google Shape;15;p11"/>
          <p:cNvSpPr txBox="1"/>
          <p:nvPr>
            <p:ph idx="1" type="body"/>
          </p:nvPr>
        </p:nvSpPr>
        <p:spPr>
          <a:xfrm>
            <a:off x="764950" y="1218250"/>
            <a:ext cx="2531700" cy="32298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6" name="Google Shape;16;p11"/>
          <p:cNvSpPr txBox="1"/>
          <p:nvPr>
            <p:ph idx="2" type="body"/>
          </p:nvPr>
        </p:nvSpPr>
        <p:spPr>
          <a:xfrm>
            <a:off x="3651728" y="1218250"/>
            <a:ext cx="2531700" cy="32298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7" name="Google Shape;17;p1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12"/>
          <p:cNvSpPr txBox="1"/>
          <p:nvPr>
            <p:ph idx="1" type="body"/>
          </p:nvPr>
        </p:nvSpPr>
        <p:spPr>
          <a:xfrm>
            <a:off x="6749975" y="1600725"/>
            <a:ext cx="1496100" cy="21531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800"/>
              </a:spcAft>
              <a:buSzPts val="1400"/>
              <a:buNone/>
              <a:defRPr sz="1400"/>
            </a:lvl1pPr>
          </a:lstStyle>
          <a:p/>
        </p:txBody>
      </p:sp>
      <p:sp>
        <p:nvSpPr>
          <p:cNvPr id="20" name="Google Shape;20;p1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Dancing Script"/>
                <a:ea typeface="Dancing Script"/>
                <a:cs typeface="Dancing Script"/>
                <a:sym typeface="Dancing Scrip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Dancing Script"/>
                <a:ea typeface="Dancing Script"/>
                <a:cs typeface="Dancing Script"/>
                <a:sym typeface="Dancing Scrip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Dancing Script"/>
                <a:ea typeface="Dancing Script"/>
                <a:cs typeface="Dancing Script"/>
                <a:sym typeface="Dancing Scrip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Dancing Script"/>
                <a:ea typeface="Dancing Script"/>
                <a:cs typeface="Dancing Script"/>
                <a:sym typeface="Dancing Scrip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Dancing Script"/>
                <a:ea typeface="Dancing Script"/>
                <a:cs typeface="Dancing Script"/>
                <a:sym typeface="Dancing Scrip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Dancing Script"/>
                <a:ea typeface="Dancing Script"/>
                <a:cs typeface="Dancing Script"/>
                <a:sym typeface="Dancing Scrip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Dancing Script"/>
                <a:ea typeface="Dancing Script"/>
                <a:cs typeface="Dancing Script"/>
                <a:sym typeface="Dancing Scrip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Dancing Script"/>
                <a:ea typeface="Dancing Script"/>
                <a:cs typeface="Dancing Script"/>
                <a:sym typeface="Dancing Scrip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Dancing Script"/>
                <a:ea typeface="Dancing Script"/>
                <a:cs typeface="Dancing Script"/>
                <a:sym typeface="Dancing Scrip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508225" y="382475"/>
            <a:ext cx="5136900" cy="552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2400"/>
              <a:buNone/>
              <a:defRPr/>
            </a:lvl1pPr>
            <a:lvl2pPr lvl="1" algn="ctr">
              <a:lnSpc>
                <a:spcPct val="90000"/>
              </a:lnSpc>
              <a:spcBef>
                <a:spcPts val="0"/>
              </a:spcBef>
              <a:spcAft>
                <a:spcPts val="0"/>
              </a:spcAft>
              <a:buSzPts val="2400"/>
              <a:buNone/>
              <a:defRPr/>
            </a:lvl2pPr>
            <a:lvl3pPr lvl="2" algn="ctr">
              <a:lnSpc>
                <a:spcPct val="90000"/>
              </a:lnSpc>
              <a:spcBef>
                <a:spcPts val="0"/>
              </a:spcBef>
              <a:spcAft>
                <a:spcPts val="0"/>
              </a:spcAft>
              <a:buSzPts val="2400"/>
              <a:buNone/>
              <a:defRPr/>
            </a:lvl3pPr>
            <a:lvl4pPr lvl="3" algn="ctr">
              <a:lnSpc>
                <a:spcPct val="90000"/>
              </a:lnSpc>
              <a:spcBef>
                <a:spcPts val="0"/>
              </a:spcBef>
              <a:spcAft>
                <a:spcPts val="0"/>
              </a:spcAft>
              <a:buSzPts val="2400"/>
              <a:buNone/>
              <a:defRPr/>
            </a:lvl4pPr>
            <a:lvl5pPr lvl="4" algn="ctr">
              <a:lnSpc>
                <a:spcPct val="90000"/>
              </a:lnSpc>
              <a:spcBef>
                <a:spcPts val="0"/>
              </a:spcBef>
              <a:spcAft>
                <a:spcPts val="0"/>
              </a:spcAft>
              <a:buSzPts val="2400"/>
              <a:buNone/>
              <a:defRPr/>
            </a:lvl5pPr>
            <a:lvl6pPr lvl="5" algn="ctr">
              <a:lnSpc>
                <a:spcPct val="90000"/>
              </a:lnSpc>
              <a:spcBef>
                <a:spcPts val="0"/>
              </a:spcBef>
              <a:spcAft>
                <a:spcPts val="0"/>
              </a:spcAft>
              <a:buSzPts val="2400"/>
              <a:buNone/>
              <a:defRPr/>
            </a:lvl6pPr>
            <a:lvl7pPr lvl="6" algn="ctr">
              <a:lnSpc>
                <a:spcPct val="90000"/>
              </a:lnSpc>
              <a:spcBef>
                <a:spcPts val="0"/>
              </a:spcBef>
              <a:spcAft>
                <a:spcPts val="0"/>
              </a:spcAft>
              <a:buSzPts val="2400"/>
              <a:buNone/>
              <a:defRPr/>
            </a:lvl7pPr>
            <a:lvl8pPr lvl="7" algn="ctr">
              <a:lnSpc>
                <a:spcPct val="90000"/>
              </a:lnSpc>
              <a:spcBef>
                <a:spcPts val="0"/>
              </a:spcBef>
              <a:spcAft>
                <a:spcPts val="0"/>
              </a:spcAft>
              <a:buSzPts val="2400"/>
              <a:buNone/>
              <a:defRPr/>
            </a:lvl8pPr>
            <a:lvl9pPr lvl="8" algn="ctr">
              <a:lnSpc>
                <a:spcPct val="90000"/>
              </a:lnSpc>
              <a:spcBef>
                <a:spcPts val="0"/>
              </a:spcBef>
              <a:spcAft>
                <a:spcPts val="0"/>
              </a:spcAft>
              <a:buSzPts val="2400"/>
              <a:buNone/>
              <a:defRPr/>
            </a:lvl9pPr>
          </a:lstStyle>
          <a:p/>
        </p:txBody>
      </p:sp>
      <p:sp>
        <p:nvSpPr>
          <p:cNvPr id="23" name="Google Shape;23;p1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14"/>
          <p:cNvSpPr txBox="1"/>
          <p:nvPr>
            <p:ph idx="1" type="body"/>
          </p:nvPr>
        </p:nvSpPr>
        <p:spPr>
          <a:xfrm>
            <a:off x="3293550" y="991432"/>
            <a:ext cx="2450700" cy="3038700"/>
          </a:xfrm>
          <a:prstGeom prst="rect">
            <a:avLst/>
          </a:prstGeom>
          <a:noFill/>
          <a:ln>
            <a:noFill/>
          </a:ln>
        </p:spPr>
        <p:txBody>
          <a:bodyPr anchorCtr="0" anchor="t" bIns="0" lIns="0" spcFirstLastPara="1" rIns="0" wrap="square" tIns="0">
            <a:noAutofit/>
          </a:bodyPr>
          <a:lstStyle>
            <a:lvl1pPr indent="-368300" lvl="0" marL="457200" algn="ctr">
              <a:lnSpc>
                <a:spcPct val="120000"/>
              </a:lnSpc>
              <a:spcBef>
                <a:spcPts val="0"/>
              </a:spcBef>
              <a:spcAft>
                <a:spcPts val="0"/>
              </a:spcAft>
              <a:buSzPts val="2200"/>
              <a:buFont typeface="Dancing Script"/>
              <a:buChar char="✘"/>
              <a:defRPr sz="2200">
                <a:latin typeface="Dancing Script"/>
                <a:ea typeface="Dancing Script"/>
                <a:cs typeface="Dancing Script"/>
                <a:sym typeface="Dancing Script"/>
              </a:defRPr>
            </a:lvl1pPr>
            <a:lvl2pPr indent="-368300" lvl="1" marL="914400" algn="ctr">
              <a:lnSpc>
                <a:spcPct val="120000"/>
              </a:lnSpc>
              <a:spcBef>
                <a:spcPts val="0"/>
              </a:spcBef>
              <a:spcAft>
                <a:spcPts val="0"/>
              </a:spcAft>
              <a:buSzPts val="2200"/>
              <a:buFont typeface="Dancing Script"/>
              <a:buChar char="✗"/>
              <a:defRPr sz="2200">
                <a:latin typeface="Dancing Script"/>
                <a:ea typeface="Dancing Script"/>
                <a:cs typeface="Dancing Script"/>
                <a:sym typeface="Dancing Script"/>
              </a:defRPr>
            </a:lvl2pPr>
            <a:lvl3pPr indent="-368300" lvl="2" marL="1371600" algn="ctr">
              <a:lnSpc>
                <a:spcPct val="120000"/>
              </a:lnSpc>
              <a:spcBef>
                <a:spcPts val="0"/>
              </a:spcBef>
              <a:spcAft>
                <a:spcPts val="0"/>
              </a:spcAft>
              <a:buSzPts val="2200"/>
              <a:buFont typeface="Dancing Script"/>
              <a:buChar char="■"/>
              <a:defRPr sz="2200">
                <a:latin typeface="Dancing Script"/>
                <a:ea typeface="Dancing Script"/>
                <a:cs typeface="Dancing Script"/>
                <a:sym typeface="Dancing Script"/>
              </a:defRPr>
            </a:lvl3pPr>
            <a:lvl4pPr indent="-368300" lvl="3" marL="1828800" algn="ctr">
              <a:lnSpc>
                <a:spcPct val="120000"/>
              </a:lnSpc>
              <a:spcBef>
                <a:spcPts val="0"/>
              </a:spcBef>
              <a:spcAft>
                <a:spcPts val="0"/>
              </a:spcAft>
              <a:buSzPts val="2200"/>
              <a:buFont typeface="Dancing Script"/>
              <a:buChar char="●"/>
              <a:defRPr sz="2200">
                <a:latin typeface="Dancing Script"/>
                <a:ea typeface="Dancing Script"/>
                <a:cs typeface="Dancing Script"/>
                <a:sym typeface="Dancing Script"/>
              </a:defRPr>
            </a:lvl4pPr>
            <a:lvl5pPr indent="-368300" lvl="4" marL="2286000" algn="ctr">
              <a:lnSpc>
                <a:spcPct val="120000"/>
              </a:lnSpc>
              <a:spcBef>
                <a:spcPts val="0"/>
              </a:spcBef>
              <a:spcAft>
                <a:spcPts val="0"/>
              </a:spcAft>
              <a:buSzPts val="2200"/>
              <a:buFont typeface="Dancing Script"/>
              <a:buChar char="○"/>
              <a:defRPr sz="2200">
                <a:latin typeface="Dancing Script"/>
                <a:ea typeface="Dancing Script"/>
                <a:cs typeface="Dancing Script"/>
                <a:sym typeface="Dancing Script"/>
              </a:defRPr>
            </a:lvl5pPr>
            <a:lvl6pPr indent="-368300" lvl="5" marL="2743200" algn="ctr">
              <a:lnSpc>
                <a:spcPct val="120000"/>
              </a:lnSpc>
              <a:spcBef>
                <a:spcPts val="0"/>
              </a:spcBef>
              <a:spcAft>
                <a:spcPts val="0"/>
              </a:spcAft>
              <a:buSzPts val="2200"/>
              <a:buFont typeface="Dancing Script"/>
              <a:buChar char="■"/>
              <a:defRPr sz="2200">
                <a:latin typeface="Dancing Script"/>
                <a:ea typeface="Dancing Script"/>
                <a:cs typeface="Dancing Script"/>
                <a:sym typeface="Dancing Script"/>
              </a:defRPr>
            </a:lvl6pPr>
            <a:lvl7pPr indent="-368300" lvl="6" marL="3200400" algn="ctr">
              <a:lnSpc>
                <a:spcPct val="120000"/>
              </a:lnSpc>
              <a:spcBef>
                <a:spcPts val="0"/>
              </a:spcBef>
              <a:spcAft>
                <a:spcPts val="0"/>
              </a:spcAft>
              <a:buSzPts val="2200"/>
              <a:buFont typeface="Dancing Script"/>
              <a:buChar char="●"/>
              <a:defRPr sz="2200">
                <a:latin typeface="Dancing Script"/>
                <a:ea typeface="Dancing Script"/>
                <a:cs typeface="Dancing Script"/>
                <a:sym typeface="Dancing Script"/>
              </a:defRPr>
            </a:lvl7pPr>
            <a:lvl8pPr indent="-368300" lvl="7" marL="3657600" algn="ctr">
              <a:lnSpc>
                <a:spcPct val="120000"/>
              </a:lnSpc>
              <a:spcBef>
                <a:spcPts val="0"/>
              </a:spcBef>
              <a:spcAft>
                <a:spcPts val="0"/>
              </a:spcAft>
              <a:buSzPts val="2200"/>
              <a:buFont typeface="Dancing Script"/>
              <a:buChar char="○"/>
              <a:defRPr sz="2200">
                <a:latin typeface="Dancing Script"/>
                <a:ea typeface="Dancing Script"/>
                <a:cs typeface="Dancing Script"/>
                <a:sym typeface="Dancing Script"/>
              </a:defRPr>
            </a:lvl8pPr>
            <a:lvl9pPr indent="-368300" lvl="8" marL="4114800" algn="ctr">
              <a:lnSpc>
                <a:spcPct val="120000"/>
              </a:lnSpc>
              <a:spcBef>
                <a:spcPts val="0"/>
              </a:spcBef>
              <a:spcAft>
                <a:spcPts val="0"/>
              </a:spcAft>
              <a:buSzPts val="2200"/>
              <a:buFont typeface="Dancing Script"/>
              <a:buChar char="■"/>
              <a:defRPr sz="2200">
                <a:latin typeface="Dancing Script"/>
                <a:ea typeface="Dancing Script"/>
                <a:cs typeface="Dancing Script"/>
                <a:sym typeface="Dancing Script"/>
              </a:defRPr>
            </a:lvl9pPr>
          </a:lstStyle>
          <a:p/>
        </p:txBody>
      </p:sp>
      <p:sp>
        <p:nvSpPr>
          <p:cNvPr id="26" name="Google Shape;26;p1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14"/>
          <p:cNvSpPr/>
          <p:nvPr/>
        </p:nvSpPr>
        <p:spPr>
          <a:xfrm>
            <a:off x="1759575" y="1396900"/>
            <a:ext cx="1071300" cy="1065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p14"/>
          <p:cNvPicPr preferRelativeResize="0"/>
          <p:nvPr/>
        </p:nvPicPr>
        <p:blipFill rotWithShape="1">
          <a:blip r:embed="rId3">
            <a:alphaModFix/>
          </a:blip>
          <a:srcRect b="0" l="0" r="0" t="0"/>
          <a:stretch/>
        </p:blipFill>
        <p:spPr>
          <a:xfrm>
            <a:off x="1759575" y="1398428"/>
            <a:ext cx="1071300" cy="10655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5"/>
          <p:cNvSpPr txBox="1"/>
          <p:nvPr>
            <p:ph type="ctrTitle"/>
          </p:nvPr>
        </p:nvSpPr>
        <p:spPr>
          <a:xfrm>
            <a:off x="2641925" y="1818450"/>
            <a:ext cx="3860100" cy="11598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000"/>
              <a:buNone/>
              <a:defRPr sz="4000"/>
            </a:lvl1pPr>
            <a:lvl2pPr lvl="1" algn="ctr">
              <a:lnSpc>
                <a:spcPct val="90000"/>
              </a:lnSpc>
              <a:spcBef>
                <a:spcPts val="0"/>
              </a:spcBef>
              <a:spcAft>
                <a:spcPts val="0"/>
              </a:spcAft>
              <a:buSzPts val="4000"/>
              <a:buNone/>
              <a:defRPr sz="4000"/>
            </a:lvl2pPr>
            <a:lvl3pPr lvl="2" algn="ctr">
              <a:lnSpc>
                <a:spcPct val="90000"/>
              </a:lnSpc>
              <a:spcBef>
                <a:spcPts val="0"/>
              </a:spcBef>
              <a:spcAft>
                <a:spcPts val="0"/>
              </a:spcAft>
              <a:buSzPts val="4000"/>
              <a:buNone/>
              <a:defRPr sz="4000"/>
            </a:lvl3pPr>
            <a:lvl4pPr lvl="3" algn="ctr">
              <a:lnSpc>
                <a:spcPct val="90000"/>
              </a:lnSpc>
              <a:spcBef>
                <a:spcPts val="0"/>
              </a:spcBef>
              <a:spcAft>
                <a:spcPts val="0"/>
              </a:spcAft>
              <a:buSzPts val="4000"/>
              <a:buNone/>
              <a:defRPr sz="4000"/>
            </a:lvl4pPr>
            <a:lvl5pPr lvl="4" algn="ctr">
              <a:lnSpc>
                <a:spcPct val="90000"/>
              </a:lnSpc>
              <a:spcBef>
                <a:spcPts val="0"/>
              </a:spcBef>
              <a:spcAft>
                <a:spcPts val="0"/>
              </a:spcAft>
              <a:buSzPts val="4000"/>
              <a:buNone/>
              <a:defRPr sz="4000"/>
            </a:lvl5pPr>
            <a:lvl6pPr lvl="5" algn="ctr">
              <a:lnSpc>
                <a:spcPct val="90000"/>
              </a:lnSpc>
              <a:spcBef>
                <a:spcPts val="0"/>
              </a:spcBef>
              <a:spcAft>
                <a:spcPts val="0"/>
              </a:spcAft>
              <a:buSzPts val="4000"/>
              <a:buNone/>
              <a:defRPr sz="4000"/>
            </a:lvl6pPr>
            <a:lvl7pPr lvl="6" algn="ctr">
              <a:lnSpc>
                <a:spcPct val="90000"/>
              </a:lnSpc>
              <a:spcBef>
                <a:spcPts val="0"/>
              </a:spcBef>
              <a:spcAft>
                <a:spcPts val="0"/>
              </a:spcAft>
              <a:buSzPts val="4000"/>
              <a:buNone/>
              <a:defRPr sz="4000"/>
            </a:lvl7pPr>
            <a:lvl8pPr lvl="7" algn="ctr">
              <a:lnSpc>
                <a:spcPct val="90000"/>
              </a:lnSpc>
              <a:spcBef>
                <a:spcPts val="0"/>
              </a:spcBef>
              <a:spcAft>
                <a:spcPts val="0"/>
              </a:spcAft>
              <a:buSzPts val="4000"/>
              <a:buNone/>
              <a:defRPr sz="4000"/>
            </a:lvl8pPr>
            <a:lvl9pPr lvl="8" algn="ctr">
              <a:lnSpc>
                <a:spcPct val="90000"/>
              </a:lnSpc>
              <a:spcBef>
                <a:spcPts val="0"/>
              </a:spcBef>
              <a:spcAft>
                <a:spcPts val="0"/>
              </a:spcAft>
              <a:buSzPts val="4000"/>
              <a:buNone/>
              <a:defRPr sz="4000"/>
            </a:lvl9pPr>
          </a:lstStyle>
          <a:p/>
        </p:txBody>
      </p:sp>
      <p:sp>
        <p:nvSpPr>
          <p:cNvPr id="31" name="Google Shape;31;p15"/>
          <p:cNvSpPr txBox="1"/>
          <p:nvPr>
            <p:ph idx="1" type="subTitle"/>
          </p:nvPr>
        </p:nvSpPr>
        <p:spPr>
          <a:xfrm>
            <a:off x="2641925" y="2998951"/>
            <a:ext cx="3860100" cy="326100"/>
          </a:xfrm>
          <a:prstGeom prst="rect">
            <a:avLst/>
          </a:prstGeom>
          <a:noFill/>
          <a:ln>
            <a:noFill/>
          </a:ln>
        </p:spPr>
        <p:txBody>
          <a:bodyPr anchorCtr="0" anchor="t" bIns="0" lIns="0" spcFirstLastPara="1" rIns="0" wrap="square" tIns="0">
            <a:noAutofit/>
          </a:bodyPr>
          <a:lstStyle>
            <a:lvl1pPr lvl="0" algn="ctr">
              <a:lnSpc>
                <a:spcPct val="115000"/>
              </a:lnSpc>
              <a:spcBef>
                <a:spcPts val="0"/>
              </a:spcBef>
              <a:spcAft>
                <a:spcPts val="0"/>
              </a:spcAft>
              <a:buClr>
                <a:schemeClr val="dk2"/>
              </a:buClr>
              <a:buSzPts val="1800"/>
              <a:buNone/>
              <a:defRPr sz="1800">
                <a:solidFill>
                  <a:schemeClr val="dk2"/>
                </a:solidFill>
              </a:defRPr>
            </a:lvl1pPr>
            <a:lvl2pPr lvl="1" algn="ctr">
              <a:lnSpc>
                <a:spcPct val="115000"/>
              </a:lnSpc>
              <a:spcBef>
                <a:spcPts val="800"/>
              </a:spcBef>
              <a:spcAft>
                <a:spcPts val="0"/>
              </a:spcAft>
              <a:buClr>
                <a:schemeClr val="dk2"/>
              </a:buClr>
              <a:buSzPts val="2800"/>
              <a:buNone/>
              <a:defRPr sz="2800">
                <a:solidFill>
                  <a:schemeClr val="dk2"/>
                </a:solidFill>
              </a:defRPr>
            </a:lvl2pPr>
            <a:lvl3pPr lvl="2" algn="ctr">
              <a:lnSpc>
                <a:spcPct val="115000"/>
              </a:lnSpc>
              <a:spcBef>
                <a:spcPts val="800"/>
              </a:spcBef>
              <a:spcAft>
                <a:spcPts val="0"/>
              </a:spcAft>
              <a:buClr>
                <a:schemeClr val="dk2"/>
              </a:buClr>
              <a:buSzPts val="2800"/>
              <a:buNone/>
              <a:defRPr sz="2800">
                <a:solidFill>
                  <a:schemeClr val="dk2"/>
                </a:solidFill>
              </a:defRPr>
            </a:lvl3pPr>
            <a:lvl4pPr lvl="3" algn="ctr">
              <a:lnSpc>
                <a:spcPct val="115000"/>
              </a:lnSpc>
              <a:spcBef>
                <a:spcPts val="800"/>
              </a:spcBef>
              <a:spcAft>
                <a:spcPts val="0"/>
              </a:spcAft>
              <a:buClr>
                <a:schemeClr val="dk2"/>
              </a:buClr>
              <a:buSzPts val="2800"/>
              <a:buNone/>
              <a:defRPr sz="2800">
                <a:solidFill>
                  <a:schemeClr val="dk2"/>
                </a:solidFill>
              </a:defRPr>
            </a:lvl4pPr>
            <a:lvl5pPr lvl="4" algn="ctr">
              <a:lnSpc>
                <a:spcPct val="115000"/>
              </a:lnSpc>
              <a:spcBef>
                <a:spcPts val="800"/>
              </a:spcBef>
              <a:spcAft>
                <a:spcPts val="0"/>
              </a:spcAft>
              <a:buClr>
                <a:schemeClr val="dk2"/>
              </a:buClr>
              <a:buSzPts val="2800"/>
              <a:buNone/>
              <a:defRPr sz="2800">
                <a:solidFill>
                  <a:schemeClr val="dk2"/>
                </a:solidFill>
              </a:defRPr>
            </a:lvl5pPr>
            <a:lvl6pPr lvl="5" algn="ctr">
              <a:lnSpc>
                <a:spcPct val="115000"/>
              </a:lnSpc>
              <a:spcBef>
                <a:spcPts val="800"/>
              </a:spcBef>
              <a:spcAft>
                <a:spcPts val="0"/>
              </a:spcAft>
              <a:buClr>
                <a:schemeClr val="dk2"/>
              </a:buClr>
              <a:buSzPts val="2800"/>
              <a:buNone/>
              <a:defRPr sz="2800">
                <a:solidFill>
                  <a:schemeClr val="dk2"/>
                </a:solidFill>
              </a:defRPr>
            </a:lvl6pPr>
            <a:lvl7pPr lvl="6" algn="ctr">
              <a:lnSpc>
                <a:spcPct val="115000"/>
              </a:lnSpc>
              <a:spcBef>
                <a:spcPts val="800"/>
              </a:spcBef>
              <a:spcAft>
                <a:spcPts val="0"/>
              </a:spcAft>
              <a:buClr>
                <a:schemeClr val="dk2"/>
              </a:buClr>
              <a:buSzPts val="2800"/>
              <a:buNone/>
              <a:defRPr sz="2800">
                <a:solidFill>
                  <a:schemeClr val="dk2"/>
                </a:solidFill>
              </a:defRPr>
            </a:lvl7pPr>
            <a:lvl8pPr lvl="7" algn="ctr">
              <a:lnSpc>
                <a:spcPct val="115000"/>
              </a:lnSpc>
              <a:spcBef>
                <a:spcPts val="800"/>
              </a:spcBef>
              <a:spcAft>
                <a:spcPts val="0"/>
              </a:spcAft>
              <a:buClr>
                <a:schemeClr val="dk2"/>
              </a:buClr>
              <a:buSzPts val="2800"/>
              <a:buNone/>
              <a:defRPr sz="2800">
                <a:solidFill>
                  <a:schemeClr val="dk2"/>
                </a:solidFill>
              </a:defRPr>
            </a:lvl8pPr>
            <a:lvl9pPr lvl="8" algn="ctr">
              <a:lnSpc>
                <a:spcPct val="115000"/>
              </a:lnSpc>
              <a:spcBef>
                <a:spcPts val="800"/>
              </a:spcBef>
              <a:spcAft>
                <a:spcPts val="800"/>
              </a:spcAft>
              <a:buClr>
                <a:schemeClr val="dk2"/>
              </a:buClr>
              <a:buSzPts val="2800"/>
              <a:buNone/>
              <a:defRPr sz="2800">
                <a:solidFill>
                  <a:schemeClr val="dk2"/>
                </a:solidFill>
              </a:defRPr>
            </a:lvl9pPr>
          </a:lstStyle>
          <a:p/>
        </p:txBody>
      </p:sp>
      <p:sp>
        <p:nvSpPr>
          <p:cNvPr id="32" name="Google Shape;32;p15"/>
          <p:cNvSpPr/>
          <p:nvPr/>
        </p:nvSpPr>
        <p:spPr>
          <a:xfrm>
            <a:off x="2042900" y="-1525"/>
            <a:ext cx="1071300" cy="948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15"/>
          <p:cNvPicPr preferRelativeResize="0"/>
          <p:nvPr/>
        </p:nvPicPr>
        <p:blipFill rotWithShape="1">
          <a:blip r:embed="rId3">
            <a:alphaModFix/>
          </a:blip>
          <a:srcRect b="0" l="0" r="0" t="11007"/>
          <a:stretch/>
        </p:blipFill>
        <p:spPr>
          <a:xfrm>
            <a:off x="2042900" y="0"/>
            <a:ext cx="1071300" cy="948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4" name="Shape 34"/>
        <p:cNvGrpSpPr/>
        <p:nvPr/>
      </p:nvGrpSpPr>
      <p:grpSpPr>
        <a:xfrm>
          <a:off x="0" y="0"/>
          <a:ext cx="0" cy="0"/>
          <a:chOff x="0" y="0"/>
          <a:chExt cx="0" cy="0"/>
        </a:xfrm>
      </p:grpSpPr>
      <p:sp>
        <p:nvSpPr>
          <p:cNvPr id="35" name="Google Shape;35;p16"/>
          <p:cNvSpPr txBox="1"/>
          <p:nvPr>
            <p:ph type="title"/>
          </p:nvPr>
        </p:nvSpPr>
        <p:spPr>
          <a:xfrm>
            <a:off x="508225" y="382475"/>
            <a:ext cx="5136900" cy="552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2400"/>
              <a:buNone/>
              <a:defRPr/>
            </a:lvl1pPr>
            <a:lvl2pPr lvl="1" algn="ctr">
              <a:lnSpc>
                <a:spcPct val="90000"/>
              </a:lnSpc>
              <a:spcBef>
                <a:spcPts val="0"/>
              </a:spcBef>
              <a:spcAft>
                <a:spcPts val="0"/>
              </a:spcAft>
              <a:buSzPts val="2400"/>
              <a:buNone/>
              <a:defRPr/>
            </a:lvl2pPr>
            <a:lvl3pPr lvl="2" algn="ctr">
              <a:lnSpc>
                <a:spcPct val="90000"/>
              </a:lnSpc>
              <a:spcBef>
                <a:spcPts val="0"/>
              </a:spcBef>
              <a:spcAft>
                <a:spcPts val="0"/>
              </a:spcAft>
              <a:buSzPts val="2400"/>
              <a:buNone/>
              <a:defRPr/>
            </a:lvl3pPr>
            <a:lvl4pPr lvl="3" algn="ctr">
              <a:lnSpc>
                <a:spcPct val="90000"/>
              </a:lnSpc>
              <a:spcBef>
                <a:spcPts val="0"/>
              </a:spcBef>
              <a:spcAft>
                <a:spcPts val="0"/>
              </a:spcAft>
              <a:buSzPts val="2400"/>
              <a:buNone/>
              <a:defRPr/>
            </a:lvl4pPr>
            <a:lvl5pPr lvl="4" algn="ctr">
              <a:lnSpc>
                <a:spcPct val="90000"/>
              </a:lnSpc>
              <a:spcBef>
                <a:spcPts val="0"/>
              </a:spcBef>
              <a:spcAft>
                <a:spcPts val="0"/>
              </a:spcAft>
              <a:buSzPts val="2400"/>
              <a:buNone/>
              <a:defRPr/>
            </a:lvl5pPr>
            <a:lvl6pPr lvl="5" algn="ctr">
              <a:lnSpc>
                <a:spcPct val="90000"/>
              </a:lnSpc>
              <a:spcBef>
                <a:spcPts val="0"/>
              </a:spcBef>
              <a:spcAft>
                <a:spcPts val="0"/>
              </a:spcAft>
              <a:buSzPts val="2400"/>
              <a:buNone/>
              <a:defRPr/>
            </a:lvl6pPr>
            <a:lvl7pPr lvl="6" algn="ctr">
              <a:lnSpc>
                <a:spcPct val="90000"/>
              </a:lnSpc>
              <a:spcBef>
                <a:spcPts val="0"/>
              </a:spcBef>
              <a:spcAft>
                <a:spcPts val="0"/>
              </a:spcAft>
              <a:buSzPts val="2400"/>
              <a:buNone/>
              <a:defRPr/>
            </a:lvl7pPr>
            <a:lvl8pPr lvl="7" algn="ctr">
              <a:lnSpc>
                <a:spcPct val="90000"/>
              </a:lnSpc>
              <a:spcBef>
                <a:spcPts val="0"/>
              </a:spcBef>
              <a:spcAft>
                <a:spcPts val="0"/>
              </a:spcAft>
              <a:buSzPts val="2400"/>
              <a:buNone/>
              <a:defRPr/>
            </a:lvl8pPr>
            <a:lvl9pPr lvl="8" algn="ctr">
              <a:lnSpc>
                <a:spcPct val="90000"/>
              </a:lnSpc>
              <a:spcBef>
                <a:spcPts val="0"/>
              </a:spcBef>
              <a:spcAft>
                <a:spcPts val="0"/>
              </a:spcAft>
              <a:buSzPts val="2400"/>
              <a:buNone/>
              <a:defRPr/>
            </a:lvl9pPr>
          </a:lstStyle>
          <a:p/>
        </p:txBody>
      </p:sp>
      <p:sp>
        <p:nvSpPr>
          <p:cNvPr id="36" name="Google Shape;36;p16"/>
          <p:cNvSpPr txBox="1"/>
          <p:nvPr>
            <p:ph idx="1" type="body"/>
          </p:nvPr>
        </p:nvSpPr>
        <p:spPr>
          <a:xfrm>
            <a:off x="764950" y="1218250"/>
            <a:ext cx="5425500" cy="31695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55600" lvl="2" marL="1371600" algn="l">
              <a:lnSpc>
                <a:spcPct val="115000"/>
              </a:lnSpc>
              <a:spcBef>
                <a:spcPts val="800"/>
              </a:spcBef>
              <a:spcAft>
                <a:spcPts val="0"/>
              </a:spcAft>
              <a:buSzPts val="2000"/>
              <a:buChar char="■"/>
              <a:defRPr/>
            </a:lvl3pPr>
            <a:lvl4pPr indent="-355600" lvl="3" marL="1828800" algn="l">
              <a:lnSpc>
                <a:spcPct val="115000"/>
              </a:lnSpc>
              <a:spcBef>
                <a:spcPts val="800"/>
              </a:spcBef>
              <a:spcAft>
                <a:spcPts val="0"/>
              </a:spcAft>
              <a:buSzPts val="2000"/>
              <a:buChar char="●"/>
              <a:defRPr/>
            </a:lvl4pPr>
            <a:lvl5pPr indent="-355600" lvl="4" marL="2286000" algn="l">
              <a:lnSpc>
                <a:spcPct val="115000"/>
              </a:lnSpc>
              <a:spcBef>
                <a:spcPts val="800"/>
              </a:spcBef>
              <a:spcAft>
                <a:spcPts val="0"/>
              </a:spcAft>
              <a:buSzPts val="2000"/>
              <a:buChar char="○"/>
              <a:defRPr/>
            </a:lvl5pPr>
            <a:lvl6pPr indent="-355600" lvl="5" marL="2743200" algn="l">
              <a:lnSpc>
                <a:spcPct val="115000"/>
              </a:lnSpc>
              <a:spcBef>
                <a:spcPts val="800"/>
              </a:spcBef>
              <a:spcAft>
                <a:spcPts val="0"/>
              </a:spcAft>
              <a:buSzPts val="2000"/>
              <a:buChar char="■"/>
              <a:defRPr/>
            </a:lvl6pPr>
            <a:lvl7pPr indent="-355600" lvl="6" marL="3200400" algn="l">
              <a:lnSpc>
                <a:spcPct val="115000"/>
              </a:lnSpc>
              <a:spcBef>
                <a:spcPts val="800"/>
              </a:spcBef>
              <a:spcAft>
                <a:spcPts val="0"/>
              </a:spcAft>
              <a:buSzPts val="2000"/>
              <a:buChar char="●"/>
              <a:defRPr/>
            </a:lvl7pPr>
            <a:lvl8pPr indent="-355600" lvl="7" marL="3657600" algn="l">
              <a:lnSpc>
                <a:spcPct val="115000"/>
              </a:lnSpc>
              <a:spcBef>
                <a:spcPts val="800"/>
              </a:spcBef>
              <a:spcAft>
                <a:spcPts val="0"/>
              </a:spcAft>
              <a:buSzPts val="2000"/>
              <a:buChar char="○"/>
              <a:defRPr/>
            </a:lvl8pPr>
            <a:lvl9pPr indent="-355600" lvl="8" marL="4114800" algn="l">
              <a:lnSpc>
                <a:spcPct val="115000"/>
              </a:lnSpc>
              <a:spcBef>
                <a:spcPts val="800"/>
              </a:spcBef>
              <a:spcAft>
                <a:spcPts val="800"/>
              </a:spcAft>
              <a:buSzPts val="2000"/>
              <a:buChar char="■"/>
              <a:defRPr/>
            </a:lvl9pPr>
          </a:lstStyle>
          <a:p/>
        </p:txBody>
      </p:sp>
      <p:sp>
        <p:nvSpPr>
          <p:cNvPr id="37" name="Google Shape;37;p1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17"/>
          <p:cNvSpPr txBox="1"/>
          <p:nvPr>
            <p:ph type="title"/>
          </p:nvPr>
        </p:nvSpPr>
        <p:spPr>
          <a:xfrm>
            <a:off x="508225" y="382475"/>
            <a:ext cx="5136900" cy="552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2400"/>
              <a:buNone/>
              <a:defRPr/>
            </a:lvl1pPr>
            <a:lvl2pPr lvl="1" algn="ctr">
              <a:lnSpc>
                <a:spcPct val="90000"/>
              </a:lnSpc>
              <a:spcBef>
                <a:spcPts val="0"/>
              </a:spcBef>
              <a:spcAft>
                <a:spcPts val="0"/>
              </a:spcAft>
              <a:buSzPts val="2400"/>
              <a:buNone/>
              <a:defRPr/>
            </a:lvl2pPr>
            <a:lvl3pPr lvl="2" algn="ctr">
              <a:lnSpc>
                <a:spcPct val="90000"/>
              </a:lnSpc>
              <a:spcBef>
                <a:spcPts val="0"/>
              </a:spcBef>
              <a:spcAft>
                <a:spcPts val="0"/>
              </a:spcAft>
              <a:buSzPts val="2400"/>
              <a:buNone/>
              <a:defRPr/>
            </a:lvl3pPr>
            <a:lvl4pPr lvl="3" algn="ctr">
              <a:lnSpc>
                <a:spcPct val="90000"/>
              </a:lnSpc>
              <a:spcBef>
                <a:spcPts val="0"/>
              </a:spcBef>
              <a:spcAft>
                <a:spcPts val="0"/>
              </a:spcAft>
              <a:buSzPts val="2400"/>
              <a:buNone/>
              <a:defRPr/>
            </a:lvl4pPr>
            <a:lvl5pPr lvl="4" algn="ctr">
              <a:lnSpc>
                <a:spcPct val="90000"/>
              </a:lnSpc>
              <a:spcBef>
                <a:spcPts val="0"/>
              </a:spcBef>
              <a:spcAft>
                <a:spcPts val="0"/>
              </a:spcAft>
              <a:buSzPts val="2400"/>
              <a:buNone/>
              <a:defRPr/>
            </a:lvl5pPr>
            <a:lvl6pPr lvl="5" algn="ctr">
              <a:lnSpc>
                <a:spcPct val="90000"/>
              </a:lnSpc>
              <a:spcBef>
                <a:spcPts val="0"/>
              </a:spcBef>
              <a:spcAft>
                <a:spcPts val="0"/>
              </a:spcAft>
              <a:buSzPts val="2400"/>
              <a:buNone/>
              <a:defRPr/>
            </a:lvl6pPr>
            <a:lvl7pPr lvl="6" algn="ctr">
              <a:lnSpc>
                <a:spcPct val="90000"/>
              </a:lnSpc>
              <a:spcBef>
                <a:spcPts val="0"/>
              </a:spcBef>
              <a:spcAft>
                <a:spcPts val="0"/>
              </a:spcAft>
              <a:buSzPts val="2400"/>
              <a:buNone/>
              <a:defRPr/>
            </a:lvl7pPr>
            <a:lvl8pPr lvl="7" algn="ctr">
              <a:lnSpc>
                <a:spcPct val="90000"/>
              </a:lnSpc>
              <a:spcBef>
                <a:spcPts val="0"/>
              </a:spcBef>
              <a:spcAft>
                <a:spcPts val="0"/>
              </a:spcAft>
              <a:buSzPts val="2400"/>
              <a:buNone/>
              <a:defRPr/>
            </a:lvl8pPr>
            <a:lvl9pPr lvl="8" algn="ctr">
              <a:lnSpc>
                <a:spcPct val="90000"/>
              </a:lnSpc>
              <a:spcBef>
                <a:spcPts val="0"/>
              </a:spcBef>
              <a:spcAft>
                <a:spcPts val="0"/>
              </a:spcAft>
              <a:buSzPts val="2400"/>
              <a:buNone/>
              <a:defRPr/>
            </a:lvl9pPr>
          </a:lstStyle>
          <a:p/>
        </p:txBody>
      </p:sp>
      <p:sp>
        <p:nvSpPr>
          <p:cNvPr id="40" name="Google Shape;40;p17"/>
          <p:cNvSpPr txBox="1"/>
          <p:nvPr>
            <p:ph idx="1" type="body"/>
          </p:nvPr>
        </p:nvSpPr>
        <p:spPr>
          <a:xfrm>
            <a:off x="764950" y="1218250"/>
            <a:ext cx="1838100" cy="32580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41" name="Google Shape;41;p17"/>
          <p:cNvSpPr txBox="1"/>
          <p:nvPr>
            <p:ph idx="2" type="body"/>
          </p:nvPr>
        </p:nvSpPr>
        <p:spPr>
          <a:xfrm>
            <a:off x="2795962" y="1218250"/>
            <a:ext cx="1838100" cy="32580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42" name="Google Shape;42;p17"/>
          <p:cNvSpPr txBox="1"/>
          <p:nvPr>
            <p:ph idx="3" type="body"/>
          </p:nvPr>
        </p:nvSpPr>
        <p:spPr>
          <a:xfrm>
            <a:off x="4826974" y="1218250"/>
            <a:ext cx="1838100" cy="32580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43" name="Google Shape;43;p1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44" name="Shape 44"/>
        <p:cNvGrpSpPr/>
        <p:nvPr/>
      </p:nvGrpSpPr>
      <p:grpSpPr>
        <a:xfrm>
          <a:off x="0" y="0"/>
          <a:ext cx="0" cy="0"/>
          <a:chOff x="0" y="0"/>
          <a:chExt cx="0" cy="0"/>
        </a:xfrm>
      </p:grpSpPr>
      <p:pic>
        <p:nvPicPr>
          <p:cNvPr id="45" name="Google Shape;45;p18"/>
          <p:cNvPicPr preferRelativeResize="0"/>
          <p:nvPr/>
        </p:nvPicPr>
        <p:blipFill rotWithShape="1">
          <a:blip r:embed="rId3">
            <a:alphaModFix/>
          </a:blip>
          <a:srcRect b="0" l="0" r="0" t="0"/>
          <a:stretch/>
        </p:blipFill>
        <p:spPr>
          <a:xfrm>
            <a:off x="0" y="0"/>
            <a:ext cx="9143996" cy="5143500"/>
          </a:xfrm>
          <a:prstGeom prst="rect">
            <a:avLst/>
          </a:prstGeom>
          <a:noFill/>
          <a:ln>
            <a:noFill/>
          </a:ln>
        </p:spPr>
      </p:pic>
      <p:sp>
        <p:nvSpPr>
          <p:cNvPr id="46" name="Google Shape;46;p1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9"/>
          <p:cNvSpPr txBox="1"/>
          <p:nvPr>
            <p:ph type="title"/>
          </p:nvPr>
        </p:nvSpPr>
        <p:spPr>
          <a:xfrm>
            <a:off x="508225" y="382475"/>
            <a:ext cx="5136900" cy="5523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chemeClr val="dk1"/>
              </a:buClr>
              <a:buSzPts val="2400"/>
              <a:buFont typeface="Dancing Script"/>
              <a:buNone/>
              <a:defRPr b="0" i="0" sz="2400" u="none" cap="none" strike="noStrike">
                <a:solidFill>
                  <a:schemeClr val="dk1"/>
                </a:solidFill>
                <a:latin typeface="Dancing Script"/>
                <a:ea typeface="Dancing Script"/>
                <a:cs typeface="Dancing Script"/>
                <a:sym typeface="Dancing Script"/>
              </a:defRPr>
            </a:lvl1pPr>
            <a:lvl2pPr lvl="1" marR="0" rtl="0" algn="ctr">
              <a:lnSpc>
                <a:spcPct val="90000"/>
              </a:lnSpc>
              <a:spcBef>
                <a:spcPts val="0"/>
              </a:spcBef>
              <a:spcAft>
                <a:spcPts val="0"/>
              </a:spcAft>
              <a:buClr>
                <a:schemeClr val="dk1"/>
              </a:buClr>
              <a:buSzPts val="2400"/>
              <a:buFont typeface="Dancing Script"/>
              <a:buNone/>
              <a:defRPr b="0" i="0" sz="2400" u="none" cap="none" strike="noStrike">
                <a:solidFill>
                  <a:schemeClr val="dk1"/>
                </a:solidFill>
                <a:latin typeface="Dancing Script"/>
                <a:ea typeface="Dancing Script"/>
                <a:cs typeface="Dancing Script"/>
                <a:sym typeface="Dancing Script"/>
              </a:defRPr>
            </a:lvl2pPr>
            <a:lvl3pPr lvl="2" marR="0" rtl="0" algn="ctr">
              <a:lnSpc>
                <a:spcPct val="90000"/>
              </a:lnSpc>
              <a:spcBef>
                <a:spcPts val="0"/>
              </a:spcBef>
              <a:spcAft>
                <a:spcPts val="0"/>
              </a:spcAft>
              <a:buClr>
                <a:schemeClr val="dk1"/>
              </a:buClr>
              <a:buSzPts val="2400"/>
              <a:buFont typeface="Dancing Script"/>
              <a:buNone/>
              <a:defRPr b="0" i="0" sz="2400" u="none" cap="none" strike="noStrike">
                <a:solidFill>
                  <a:schemeClr val="dk1"/>
                </a:solidFill>
                <a:latin typeface="Dancing Script"/>
                <a:ea typeface="Dancing Script"/>
                <a:cs typeface="Dancing Script"/>
                <a:sym typeface="Dancing Script"/>
              </a:defRPr>
            </a:lvl3pPr>
            <a:lvl4pPr lvl="3" marR="0" rtl="0" algn="ctr">
              <a:lnSpc>
                <a:spcPct val="90000"/>
              </a:lnSpc>
              <a:spcBef>
                <a:spcPts val="0"/>
              </a:spcBef>
              <a:spcAft>
                <a:spcPts val="0"/>
              </a:spcAft>
              <a:buClr>
                <a:schemeClr val="dk1"/>
              </a:buClr>
              <a:buSzPts val="2400"/>
              <a:buFont typeface="Dancing Script"/>
              <a:buNone/>
              <a:defRPr b="0" i="0" sz="2400" u="none" cap="none" strike="noStrike">
                <a:solidFill>
                  <a:schemeClr val="dk1"/>
                </a:solidFill>
                <a:latin typeface="Dancing Script"/>
                <a:ea typeface="Dancing Script"/>
                <a:cs typeface="Dancing Script"/>
                <a:sym typeface="Dancing Script"/>
              </a:defRPr>
            </a:lvl4pPr>
            <a:lvl5pPr lvl="4" marR="0" rtl="0" algn="ctr">
              <a:lnSpc>
                <a:spcPct val="90000"/>
              </a:lnSpc>
              <a:spcBef>
                <a:spcPts val="0"/>
              </a:spcBef>
              <a:spcAft>
                <a:spcPts val="0"/>
              </a:spcAft>
              <a:buClr>
                <a:schemeClr val="dk1"/>
              </a:buClr>
              <a:buSzPts val="2400"/>
              <a:buFont typeface="Dancing Script"/>
              <a:buNone/>
              <a:defRPr b="0" i="0" sz="2400" u="none" cap="none" strike="noStrike">
                <a:solidFill>
                  <a:schemeClr val="dk1"/>
                </a:solidFill>
                <a:latin typeface="Dancing Script"/>
                <a:ea typeface="Dancing Script"/>
                <a:cs typeface="Dancing Script"/>
                <a:sym typeface="Dancing Script"/>
              </a:defRPr>
            </a:lvl5pPr>
            <a:lvl6pPr lvl="5" marR="0" rtl="0" algn="ctr">
              <a:lnSpc>
                <a:spcPct val="90000"/>
              </a:lnSpc>
              <a:spcBef>
                <a:spcPts val="0"/>
              </a:spcBef>
              <a:spcAft>
                <a:spcPts val="0"/>
              </a:spcAft>
              <a:buClr>
                <a:schemeClr val="dk1"/>
              </a:buClr>
              <a:buSzPts val="2400"/>
              <a:buFont typeface="Dancing Script"/>
              <a:buNone/>
              <a:defRPr b="0" i="0" sz="2400" u="none" cap="none" strike="noStrike">
                <a:solidFill>
                  <a:schemeClr val="dk1"/>
                </a:solidFill>
                <a:latin typeface="Dancing Script"/>
                <a:ea typeface="Dancing Script"/>
                <a:cs typeface="Dancing Script"/>
                <a:sym typeface="Dancing Script"/>
              </a:defRPr>
            </a:lvl6pPr>
            <a:lvl7pPr lvl="6" marR="0" rtl="0" algn="ctr">
              <a:lnSpc>
                <a:spcPct val="90000"/>
              </a:lnSpc>
              <a:spcBef>
                <a:spcPts val="0"/>
              </a:spcBef>
              <a:spcAft>
                <a:spcPts val="0"/>
              </a:spcAft>
              <a:buClr>
                <a:schemeClr val="dk1"/>
              </a:buClr>
              <a:buSzPts val="2400"/>
              <a:buFont typeface="Dancing Script"/>
              <a:buNone/>
              <a:defRPr b="0" i="0" sz="2400" u="none" cap="none" strike="noStrike">
                <a:solidFill>
                  <a:schemeClr val="dk1"/>
                </a:solidFill>
                <a:latin typeface="Dancing Script"/>
                <a:ea typeface="Dancing Script"/>
                <a:cs typeface="Dancing Script"/>
                <a:sym typeface="Dancing Script"/>
              </a:defRPr>
            </a:lvl7pPr>
            <a:lvl8pPr lvl="7" marR="0" rtl="0" algn="ctr">
              <a:lnSpc>
                <a:spcPct val="90000"/>
              </a:lnSpc>
              <a:spcBef>
                <a:spcPts val="0"/>
              </a:spcBef>
              <a:spcAft>
                <a:spcPts val="0"/>
              </a:spcAft>
              <a:buClr>
                <a:schemeClr val="dk1"/>
              </a:buClr>
              <a:buSzPts val="2400"/>
              <a:buFont typeface="Dancing Script"/>
              <a:buNone/>
              <a:defRPr b="0" i="0" sz="2400" u="none" cap="none" strike="noStrike">
                <a:solidFill>
                  <a:schemeClr val="dk1"/>
                </a:solidFill>
                <a:latin typeface="Dancing Script"/>
                <a:ea typeface="Dancing Script"/>
                <a:cs typeface="Dancing Script"/>
                <a:sym typeface="Dancing Script"/>
              </a:defRPr>
            </a:lvl8pPr>
            <a:lvl9pPr lvl="8" marR="0" rtl="0" algn="ctr">
              <a:lnSpc>
                <a:spcPct val="90000"/>
              </a:lnSpc>
              <a:spcBef>
                <a:spcPts val="0"/>
              </a:spcBef>
              <a:spcAft>
                <a:spcPts val="0"/>
              </a:spcAft>
              <a:buClr>
                <a:schemeClr val="dk1"/>
              </a:buClr>
              <a:buSzPts val="2400"/>
              <a:buFont typeface="Dancing Script"/>
              <a:buNone/>
              <a:defRPr b="0" i="0" sz="2400" u="none" cap="none" strike="noStrike">
                <a:solidFill>
                  <a:schemeClr val="dk1"/>
                </a:solidFill>
                <a:latin typeface="Dancing Script"/>
                <a:ea typeface="Dancing Script"/>
                <a:cs typeface="Dancing Script"/>
                <a:sym typeface="Dancing Script"/>
              </a:defRPr>
            </a:lvl9pPr>
          </a:lstStyle>
          <a:p/>
        </p:txBody>
      </p:sp>
      <p:sp>
        <p:nvSpPr>
          <p:cNvPr id="7" name="Google Shape;7;p9"/>
          <p:cNvSpPr txBox="1"/>
          <p:nvPr>
            <p:ph idx="1" type="body"/>
          </p:nvPr>
        </p:nvSpPr>
        <p:spPr>
          <a:xfrm>
            <a:off x="764950" y="1218250"/>
            <a:ext cx="5425500" cy="3169500"/>
          </a:xfrm>
          <a:prstGeom prst="rect">
            <a:avLst/>
          </a:prstGeom>
          <a:noFill/>
          <a:ln>
            <a:noFill/>
          </a:ln>
        </p:spPr>
        <p:txBody>
          <a:bodyPr anchorCtr="0" anchor="t" bIns="0" lIns="0" spcFirstLastPara="1" rIns="0" wrap="square" tIns="0">
            <a:noAutofit/>
          </a:bodyPr>
          <a:lstStyle>
            <a:lvl1pPr indent="-330200" lvl="0" marL="457200" marR="0" rtl="0" algn="l">
              <a:lnSpc>
                <a:spcPct val="115000"/>
              </a:lnSpc>
              <a:spcBef>
                <a:spcPts val="0"/>
              </a:spcBef>
              <a:spcAft>
                <a:spcPts val="0"/>
              </a:spcAft>
              <a:buClr>
                <a:schemeClr val="accent1"/>
              </a:buClr>
              <a:buSzPts val="1600"/>
              <a:buFont typeface="Bitter Light"/>
              <a:buChar char="✘"/>
              <a:defRPr b="0" i="0" sz="2000" u="none" cap="none" strike="noStrike">
                <a:solidFill>
                  <a:schemeClr val="dk1"/>
                </a:solidFill>
                <a:latin typeface="Bitter Light"/>
                <a:ea typeface="Bitter Light"/>
                <a:cs typeface="Bitter Light"/>
                <a:sym typeface="Bitter Light"/>
              </a:defRPr>
            </a:lvl1pPr>
            <a:lvl2pPr indent="-330200" lvl="1" marL="914400" marR="0" rtl="0" algn="l">
              <a:lnSpc>
                <a:spcPct val="115000"/>
              </a:lnSpc>
              <a:spcBef>
                <a:spcPts val="800"/>
              </a:spcBef>
              <a:spcAft>
                <a:spcPts val="0"/>
              </a:spcAft>
              <a:buClr>
                <a:schemeClr val="accent1"/>
              </a:buClr>
              <a:buSzPts val="1600"/>
              <a:buFont typeface="Bitter Light"/>
              <a:buChar char="✗"/>
              <a:defRPr b="0" i="0" sz="2000" u="none" cap="none" strike="noStrike">
                <a:solidFill>
                  <a:schemeClr val="dk1"/>
                </a:solidFill>
                <a:latin typeface="Bitter Light"/>
                <a:ea typeface="Bitter Light"/>
                <a:cs typeface="Bitter Light"/>
                <a:sym typeface="Bitter Light"/>
              </a:defRPr>
            </a:lvl2pPr>
            <a:lvl3pPr indent="-355600" lvl="2" marL="1371600" marR="0" rtl="0" algn="l">
              <a:lnSpc>
                <a:spcPct val="115000"/>
              </a:lnSpc>
              <a:spcBef>
                <a:spcPts val="800"/>
              </a:spcBef>
              <a:spcAft>
                <a:spcPts val="0"/>
              </a:spcAft>
              <a:buClr>
                <a:schemeClr val="accent1"/>
              </a:buClr>
              <a:buSzPts val="2000"/>
              <a:buFont typeface="Bitter Light"/>
              <a:buChar char="■"/>
              <a:defRPr b="0" i="0" sz="2000" u="none" cap="none" strike="noStrike">
                <a:solidFill>
                  <a:schemeClr val="dk1"/>
                </a:solidFill>
                <a:latin typeface="Bitter Light"/>
                <a:ea typeface="Bitter Light"/>
                <a:cs typeface="Bitter Light"/>
                <a:sym typeface="Bitter Light"/>
              </a:defRPr>
            </a:lvl3pPr>
            <a:lvl4pPr indent="-355600" lvl="3" marL="1828800" marR="0" rtl="0" algn="l">
              <a:lnSpc>
                <a:spcPct val="115000"/>
              </a:lnSpc>
              <a:spcBef>
                <a:spcPts val="800"/>
              </a:spcBef>
              <a:spcAft>
                <a:spcPts val="0"/>
              </a:spcAft>
              <a:buClr>
                <a:schemeClr val="dk1"/>
              </a:buClr>
              <a:buSzPts val="2000"/>
              <a:buFont typeface="Bitter Light"/>
              <a:buChar char="●"/>
              <a:defRPr b="0" i="0" sz="2000" u="none" cap="none" strike="noStrike">
                <a:solidFill>
                  <a:schemeClr val="dk1"/>
                </a:solidFill>
                <a:latin typeface="Bitter Light"/>
                <a:ea typeface="Bitter Light"/>
                <a:cs typeface="Bitter Light"/>
                <a:sym typeface="Bitter Light"/>
              </a:defRPr>
            </a:lvl4pPr>
            <a:lvl5pPr indent="-355600" lvl="4" marL="2286000" marR="0" rtl="0" algn="l">
              <a:lnSpc>
                <a:spcPct val="115000"/>
              </a:lnSpc>
              <a:spcBef>
                <a:spcPts val="800"/>
              </a:spcBef>
              <a:spcAft>
                <a:spcPts val="0"/>
              </a:spcAft>
              <a:buClr>
                <a:schemeClr val="dk1"/>
              </a:buClr>
              <a:buSzPts val="2000"/>
              <a:buFont typeface="Bitter Light"/>
              <a:buChar char="○"/>
              <a:defRPr b="0" i="0" sz="2000" u="none" cap="none" strike="noStrike">
                <a:solidFill>
                  <a:schemeClr val="dk1"/>
                </a:solidFill>
                <a:latin typeface="Bitter Light"/>
                <a:ea typeface="Bitter Light"/>
                <a:cs typeface="Bitter Light"/>
                <a:sym typeface="Bitter Light"/>
              </a:defRPr>
            </a:lvl5pPr>
            <a:lvl6pPr indent="-355600" lvl="5" marL="2743200" marR="0" rtl="0" algn="l">
              <a:lnSpc>
                <a:spcPct val="115000"/>
              </a:lnSpc>
              <a:spcBef>
                <a:spcPts val="800"/>
              </a:spcBef>
              <a:spcAft>
                <a:spcPts val="0"/>
              </a:spcAft>
              <a:buClr>
                <a:schemeClr val="dk1"/>
              </a:buClr>
              <a:buSzPts val="2000"/>
              <a:buFont typeface="Bitter Light"/>
              <a:buChar char="■"/>
              <a:defRPr b="0" i="0" sz="2000" u="none" cap="none" strike="noStrike">
                <a:solidFill>
                  <a:schemeClr val="dk1"/>
                </a:solidFill>
                <a:latin typeface="Bitter Light"/>
                <a:ea typeface="Bitter Light"/>
                <a:cs typeface="Bitter Light"/>
                <a:sym typeface="Bitter Light"/>
              </a:defRPr>
            </a:lvl6pPr>
            <a:lvl7pPr indent="-355600" lvl="6" marL="3200400" marR="0" rtl="0" algn="l">
              <a:lnSpc>
                <a:spcPct val="115000"/>
              </a:lnSpc>
              <a:spcBef>
                <a:spcPts val="800"/>
              </a:spcBef>
              <a:spcAft>
                <a:spcPts val="0"/>
              </a:spcAft>
              <a:buClr>
                <a:schemeClr val="dk1"/>
              </a:buClr>
              <a:buSzPts val="2000"/>
              <a:buFont typeface="Bitter Light"/>
              <a:buChar char="●"/>
              <a:defRPr b="0" i="0" sz="2000" u="none" cap="none" strike="noStrike">
                <a:solidFill>
                  <a:schemeClr val="dk1"/>
                </a:solidFill>
                <a:latin typeface="Bitter Light"/>
                <a:ea typeface="Bitter Light"/>
                <a:cs typeface="Bitter Light"/>
                <a:sym typeface="Bitter Light"/>
              </a:defRPr>
            </a:lvl7pPr>
            <a:lvl8pPr indent="-355600" lvl="7" marL="3657600" marR="0" rtl="0" algn="l">
              <a:lnSpc>
                <a:spcPct val="115000"/>
              </a:lnSpc>
              <a:spcBef>
                <a:spcPts val="800"/>
              </a:spcBef>
              <a:spcAft>
                <a:spcPts val="0"/>
              </a:spcAft>
              <a:buClr>
                <a:schemeClr val="dk1"/>
              </a:buClr>
              <a:buSzPts val="2000"/>
              <a:buFont typeface="Bitter Light"/>
              <a:buChar char="○"/>
              <a:defRPr b="0" i="0" sz="2000" u="none" cap="none" strike="noStrike">
                <a:solidFill>
                  <a:schemeClr val="dk1"/>
                </a:solidFill>
                <a:latin typeface="Bitter Light"/>
                <a:ea typeface="Bitter Light"/>
                <a:cs typeface="Bitter Light"/>
                <a:sym typeface="Bitter Light"/>
              </a:defRPr>
            </a:lvl8pPr>
            <a:lvl9pPr indent="-355600" lvl="8" marL="4114800" marR="0" rtl="0" algn="l">
              <a:lnSpc>
                <a:spcPct val="115000"/>
              </a:lnSpc>
              <a:spcBef>
                <a:spcPts val="800"/>
              </a:spcBef>
              <a:spcAft>
                <a:spcPts val="800"/>
              </a:spcAft>
              <a:buClr>
                <a:schemeClr val="dk1"/>
              </a:buClr>
              <a:buSzPts val="2000"/>
              <a:buFont typeface="Bitter Light"/>
              <a:buChar char="■"/>
              <a:defRPr b="0" i="0" sz="2000" u="none" cap="none" strike="noStrike">
                <a:solidFill>
                  <a:schemeClr val="dk1"/>
                </a:solidFill>
                <a:latin typeface="Bitter Light"/>
                <a:ea typeface="Bitter Light"/>
                <a:cs typeface="Bitter Light"/>
                <a:sym typeface="Bitter Light"/>
              </a:defRPr>
            </a:lvl9pPr>
          </a:lstStyle>
          <a:p/>
        </p:txBody>
      </p:sp>
      <p:sp>
        <p:nvSpPr>
          <p:cNvPr id="8" name="Google Shape;8;p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Dancing Script"/>
                <a:ea typeface="Dancing Script"/>
                <a:cs typeface="Dancing Script"/>
                <a:sym typeface="Dancing Scrip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5.png"/><Relationship Id="rId5"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protecciocivil.ad/que-cal-fer-en-cas-d-emergencia/motxilla-d-emergencia" TargetMode="External"/><Relationship Id="rId4" Type="http://schemas.openxmlformats.org/officeDocument/2006/relationships/hyperlink" Target="https://www.protecciocivil.ad/que-cal-fer-en-cas-d-emergencia/pla-familiar-d-emergencia" TargetMode="External"/><Relationship Id="rId5" Type="http://schemas.openxmlformats.org/officeDocument/2006/relationships/image" Target="../media/image13.png"/><Relationship Id="rId6"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andorradifusio.ad/" TargetMode="External"/><Relationship Id="rId4" Type="http://schemas.openxmlformats.org/officeDocument/2006/relationships/image" Target="../media/image13.png"/><Relationship Id="rId5"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ctrTitle"/>
          </p:nvPr>
        </p:nvSpPr>
        <p:spPr>
          <a:xfrm>
            <a:off x="2546450" y="4198450"/>
            <a:ext cx="3127200" cy="7998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 sz="2000"/>
              <a:t>,Sheila, Malen, Lara P, Eric J</a:t>
            </a:r>
            <a:endParaRPr sz="2000"/>
          </a:p>
        </p:txBody>
      </p:sp>
      <p:pic>
        <p:nvPicPr>
          <p:cNvPr id="52" name="Google Shape;52;p1"/>
          <p:cNvPicPr preferRelativeResize="0"/>
          <p:nvPr/>
        </p:nvPicPr>
        <p:blipFill rotWithShape="1">
          <a:blip r:embed="rId3">
            <a:alphaModFix/>
          </a:blip>
          <a:srcRect b="0" l="0" r="0" t="0"/>
          <a:stretch/>
        </p:blipFill>
        <p:spPr>
          <a:xfrm>
            <a:off x="1681675" y="3026569"/>
            <a:ext cx="253550" cy="263650"/>
          </a:xfrm>
          <a:prstGeom prst="rect">
            <a:avLst/>
          </a:prstGeom>
          <a:noFill/>
          <a:ln>
            <a:noFill/>
          </a:ln>
        </p:spPr>
      </p:pic>
      <p:pic>
        <p:nvPicPr>
          <p:cNvPr id="53" name="Google Shape;53;p1"/>
          <p:cNvPicPr preferRelativeResize="0"/>
          <p:nvPr/>
        </p:nvPicPr>
        <p:blipFill rotWithShape="1">
          <a:blip r:embed="rId3">
            <a:alphaModFix/>
          </a:blip>
          <a:srcRect b="0" l="0" r="0" t="0"/>
          <a:stretch/>
        </p:blipFill>
        <p:spPr>
          <a:xfrm>
            <a:off x="7130471" y="450348"/>
            <a:ext cx="253550" cy="263650"/>
          </a:xfrm>
          <a:prstGeom prst="rect">
            <a:avLst/>
          </a:prstGeom>
          <a:noFill/>
          <a:ln>
            <a:noFill/>
          </a:ln>
        </p:spPr>
      </p:pic>
      <p:sp>
        <p:nvSpPr>
          <p:cNvPr id="54" name="Google Shape;54;p1"/>
          <p:cNvSpPr txBox="1"/>
          <p:nvPr/>
        </p:nvSpPr>
        <p:spPr>
          <a:xfrm rot="-799289">
            <a:off x="2440841" y="1997709"/>
            <a:ext cx="41337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0" i="1" lang="en" sz="6000" u="none" cap="none" strike="noStrike">
                <a:solidFill>
                  <a:srgbClr val="783F04"/>
                </a:solidFill>
                <a:latin typeface="EB Garamond"/>
                <a:ea typeface="EB Garamond"/>
                <a:cs typeface="EB Garamond"/>
                <a:sym typeface="EB Garamond"/>
              </a:rPr>
              <a:t> Les ventades </a:t>
            </a:r>
            <a:endParaRPr b="0" i="1" sz="6000" u="none" cap="none" strike="noStrike">
              <a:solidFill>
                <a:srgbClr val="783F04"/>
              </a:solidFill>
              <a:latin typeface="EB Garamond"/>
              <a:ea typeface="EB Garamond"/>
              <a:cs typeface="EB Garamond"/>
              <a:sym typeface="EB Garamond"/>
            </a:endParaRPr>
          </a:p>
        </p:txBody>
      </p:sp>
      <p:pic>
        <p:nvPicPr>
          <p:cNvPr id="55" name="Google Shape;55;p1"/>
          <p:cNvPicPr preferRelativeResize="0"/>
          <p:nvPr/>
        </p:nvPicPr>
        <p:blipFill rotWithShape="1">
          <a:blip r:embed="rId4">
            <a:alphaModFix/>
          </a:blip>
          <a:srcRect b="0" l="0" r="0" t="0"/>
          <a:stretch/>
        </p:blipFill>
        <p:spPr>
          <a:xfrm>
            <a:off x="6646600" y="714000"/>
            <a:ext cx="1221299" cy="14431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6281900" y="3938175"/>
            <a:ext cx="743350" cy="743350"/>
          </a:xfrm>
          <a:prstGeom prst="rect">
            <a:avLst/>
          </a:prstGeom>
          <a:noFill/>
          <a:ln>
            <a:noFill/>
          </a:ln>
        </p:spPr>
      </p:pic>
      <p:pic>
        <p:nvPicPr>
          <p:cNvPr id="57" name="Google Shape;57;p1"/>
          <p:cNvPicPr preferRelativeResize="0"/>
          <p:nvPr/>
        </p:nvPicPr>
        <p:blipFill rotWithShape="1">
          <a:blip r:embed="rId6">
            <a:alphaModFix/>
          </a:blip>
          <a:srcRect b="0" l="0" r="0" t="0"/>
          <a:stretch/>
        </p:blipFill>
        <p:spPr>
          <a:xfrm>
            <a:off x="1220600" y="3245825"/>
            <a:ext cx="1157476" cy="1206476"/>
          </a:xfrm>
          <a:prstGeom prst="rect">
            <a:avLst/>
          </a:prstGeom>
          <a:noFill/>
          <a:ln>
            <a:noFill/>
          </a:ln>
        </p:spPr>
      </p:pic>
    </p:spTree>
  </p:cSld>
  <p:clrMapOvr>
    <a:masterClrMapping/>
  </p:clrMapOvr>
  <mc:AlternateContent>
    <mc:Choice Requires="p14">
      <p:transition spd="slow" p14:dur="23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508225" y="382475"/>
            <a:ext cx="5136900" cy="5523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2400"/>
              <a:buNone/>
            </a:pPr>
            <a:r>
              <a:rPr lang="en" sz="5400"/>
              <a:t>Les ventades</a:t>
            </a:r>
            <a:endParaRPr sz="5400"/>
          </a:p>
        </p:txBody>
      </p:sp>
      <p:sp>
        <p:nvSpPr>
          <p:cNvPr id="63" name="Google Shape;63;p2"/>
          <p:cNvSpPr txBox="1"/>
          <p:nvPr>
            <p:ph idx="1" type="body"/>
          </p:nvPr>
        </p:nvSpPr>
        <p:spPr>
          <a:xfrm>
            <a:off x="508225" y="934775"/>
            <a:ext cx="5868600" cy="381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2200">
                <a:latin typeface="EB Garamond"/>
                <a:ea typeface="EB Garamond"/>
                <a:cs typeface="EB Garamond"/>
                <a:sym typeface="EB Garamond"/>
              </a:rPr>
              <a:t>DEFINICIÓ</a:t>
            </a:r>
            <a:r>
              <a:rPr lang="en" sz="2000">
                <a:latin typeface="EB Garamond"/>
                <a:ea typeface="EB Garamond"/>
                <a:cs typeface="EB Garamond"/>
                <a:sym typeface="EB Garamond"/>
              </a:rPr>
              <a:t>:</a:t>
            </a:r>
            <a:endParaRPr sz="2000">
              <a:latin typeface="EB Garamond"/>
              <a:ea typeface="EB Garamond"/>
              <a:cs typeface="EB Garamond"/>
              <a:sym typeface="EB Garamond"/>
            </a:endParaRPr>
          </a:p>
          <a:p>
            <a:pPr indent="0" lvl="0" marL="0" rtl="0" algn="l">
              <a:lnSpc>
                <a:spcPct val="115000"/>
              </a:lnSpc>
              <a:spcBef>
                <a:spcPts val="800"/>
              </a:spcBef>
              <a:spcAft>
                <a:spcPts val="0"/>
              </a:spcAft>
              <a:buClr>
                <a:schemeClr val="dk1"/>
              </a:buClr>
              <a:buSzPts val="1100"/>
              <a:buFont typeface="Arial"/>
              <a:buNone/>
            </a:pPr>
            <a:r>
              <a:rPr lang="en" sz="2000">
                <a:latin typeface="EB Garamond"/>
                <a:ea typeface="EB Garamond"/>
                <a:cs typeface="EB Garamond"/>
                <a:sym typeface="EB Garamond"/>
              </a:rPr>
              <a:t>Bufada forta de vent, amb un </a:t>
            </a:r>
            <a:r>
              <a:rPr lang="en" sz="2000">
                <a:latin typeface="EB Garamond"/>
                <a:ea typeface="EB Garamond"/>
                <a:cs typeface="EB Garamond"/>
                <a:sym typeface="EB Garamond"/>
              </a:rPr>
              <a:t>augment</a:t>
            </a:r>
            <a:r>
              <a:rPr lang="en" sz="2000">
                <a:latin typeface="EB Garamond"/>
                <a:ea typeface="EB Garamond"/>
                <a:cs typeface="EB Garamond"/>
                <a:sym typeface="EB Garamond"/>
              </a:rPr>
              <a:t> sobtat de la seva força i de més durada que una ratxa.</a:t>
            </a:r>
            <a:endParaRPr sz="2000">
              <a:latin typeface="EB Garamond"/>
              <a:ea typeface="EB Garamond"/>
              <a:cs typeface="EB Garamond"/>
              <a:sym typeface="EB Garamond"/>
            </a:endParaRPr>
          </a:p>
          <a:p>
            <a:pPr indent="0" lvl="0" marL="0" rtl="0" algn="l">
              <a:lnSpc>
                <a:spcPct val="115000"/>
              </a:lnSpc>
              <a:spcBef>
                <a:spcPts val="800"/>
              </a:spcBef>
              <a:spcAft>
                <a:spcPts val="0"/>
              </a:spcAft>
              <a:buClr>
                <a:schemeClr val="dk1"/>
              </a:buClr>
              <a:buSzPts val="1100"/>
              <a:buFont typeface="Arial"/>
              <a:buNone/>
            </a:pPr>
            <a:r>
              <a:rPr lang="en" sz="2200">
                <a:latin typeface="EB Garamond"/>
                <a:ea typeface="EB Garamond"/>
                <a:cs typeface="EB Garamond"/>
                <a:sym typeface="EB Garamond"/>
              </a:rPr>
              <a:t>CARACTERÍSTIQUES:</a:t>
            </a:r>
            <a:endParaRPr sz="2200">
              <a:latin typeface="EB Garamond"/>
              <a:ea typeface="EB Garamond"/>
              <a:cs typeface="EB Garamond"/>
              <a:sym typeface="EB Garamond"/>
            </a:endParaRPr>
          </a:p>
          <a:p>
            <a:pPr indent="0" lvl="0" marL="0" rtl="0" algn="l">
              <a:lnSpc>
                <a:spcPct val="115000"/>
              </a:lnSpc>
              <a:spcBef>
                <a:spcPts val="800"/>
              </a:spcBef>
              <a:spcAft>
                <a:spcPts val="0"/>
              </a:spcAft>
              <a:buClr>
                <a:schemeClr val="dk1"/>
              </a:buClr>
              <a:buSzPts val="1100"/>
              <a:buFont typeface="Arial"/>
              <a:buNone/>
            </a:pPr>
            <a:r>
              <a:rPr lang="en" sz="1900">
                <a:latin typeface="EB Garamond"/>
                <a:ea typeface="EB Garamond"/>
                <a:cs typeface="EB Garamond"/>
                <a:sym typeface="EB Garamond"/>
              </a:rPr>
              <a:t>Alguns tipus de ventades són:</a:t>
            </a:r>
            <a:endParaRPr sz="1900">
              <a:latin typeface="EB Garamond"/>
              <a:ea typeface="EB Garamond"/>
              <a:cs typeface="EB Garamond"/>
              <a:sym typeface="EB Garamond"/>
            </a:endParaRPr>
          </a:p>
          <a:p>
            <a:pPr indent="0" lvl="0" marL="0" rtl="0" algn="l">
              <a:lnSpc>
                <a:spcPct val="115000"/>
              </a:lnSpc>
              <a:spcBef>
                <a:spcPts val="800"/>
              </a:spcBef>
              <a:spcAft>
                <a:spcPts val="0"/>
              </a:spcAft>
              <a:buClr>
                <a:schemeClr val="dk1"/>
              </a:buClr>
              <a:buSzPts val="1100"/>
              <a:buFont typeface="Arial"/>
              <a:buNone/>
            </a:pPr>
            <a:r>
              <a:rPr lang="en" sz="1900">
                <a:latin typeface="EB Garamond"/>
                <a:ea typeface="EB Garamond"/>
                <a:cs typeface="EB Garamond"/>
                <a:sym typeface="EB Garamond"/>
              </a:rPr>
              <a:t>Els vents locals</a:t>
            </a:r>
            <a:endParaRPr sz="1900">
              <a:latin typeface="EB Garamond"/>
              <a:ea typeface="EB Garamond"/>
              <a:cs typeface="EB Garamond"/>
              <a:sym typeface="EB Garamond"/>
            </a:endParaRPr>
          </a:p>
          <a:p>
            <a:pPr indent="0" lvl="0" marL="0" rtl="0" algn="l">
              <a:lnSpc>
                <a:spcPct val="115000"/>
              </a:lnSpc>
              <a:spcBef>
                <a:spcPts val="800"/>
              </a:spcBef>
              <a:spcAft>
                <a:spcPts val="0"/>
              </a:spcAft>
              <a:buClr>
                <a:schemeClr val="dk1"/>
              </a:buClr>
              <a:buSzPts val="1100"/>
              <a:buFont typeface="Arial"/>
              <a:buNone/>
            </a:pPr>
            <a:r>
              <a:rPr lang="en" sz="1900">
                <a:latin typeface="EB Garamond"/>
                <a:ea typeface="EB Garamond"/>
                <a:cs typeface="EB Garamond"/>
                <a:sym typeface="EB Garamond"/>
              </a:rPr>
              <a:t>Brises de vall</a:t>
            </a:r>
            <a:endParaRPr sz="1900">
              <a:latin typeface="EB Garamond"/>
              <a:ea typeface="EB Garamond"/>
              <a:cs typeface="EB Garamond"/>
              <a:sym typeface="EB Garamond"/>
            </a:endParaRPr>
          </a:p>
          <a:p>
            <a:pPr indent="0" lvl="0" marL="0" rtl="0" algn="l">
              <a:lnSpc>
                <a:spcPct val="115000"/>
              </a:lnSpc>
              <a:spcBef>
                <a:spcPts val="800"/>
              </a:spcBef>
              <a:spcAft>
                <a:spcPts val="0"/>
              </a:spcAft>
              <a:buClr>
                <a:schemeClr val="dk1"/>
              </a:buClr>
              <a:buSzPts val="1100"/>
              <a:buFont typeface="Arial"/>
              <a:buNone/>
            </a:pPr>
            <a:r>
              <a:rPr lang="en" sz="1900">
                <a:latin typeface="EB Garamond"/>
                <a:ea typeface="EB Garamond"/>
                <a:cs typeface="EB Garamond"/>
                <a:sym typeface="EB Garamond"/>
              </a:rPr>
              <a:t>L’efecte foehn o la gavatxa</a:t>
            </a:r>
            <a:endParaRPr sz="1900">
              <a:latin typeface="EB Garamond"/>
              <a:ea typeface="EB Garamond"/>
              <a:cs typeface="EB Garamond"/>
              <a:sym typeface="EB Garamond"/>
            </a:endParaRPr>
          </a:p>
          <a:p>
            <a:pPr indent="0" lvl="0" marL="0" rtl="0" algn="l">
              <a:lnSpc>
                <a:spcPct val="115000"/>
              </a:lnSpc>
              <a:spcBef>
                <a:spcPts val="800"/>
              </a:spcBef>
              <a:spcAft>
                <a:spcPts val="0"/>
              </a:spcAft>
              <a:buClr>
                <a:schemeClr val="dk1"/>
              </a:buClr>
              <a:buSzPts val="1100"/>
              <a:buFont typeface="Arial"/>
              <a:buNone/>
            </a:pPr>
            <a:r>
              <a:t/>
            </a:r>
            <a:endParaRPr sz="2500">
              <a:latin typeface="EB Garamond"/>
              <a:ea typeface="EB Garamond"/>
              <a:cs typeface="EB Garamond"/>
              <a:sym typeface="EB Garamond"/>
            </a:endParaRPr>
          </a:p>
          <a:p>
            <a:pPr indent="0" lvl="0" marL="0" rtl="0" algn="l">
              <a:lnSpc>
                <a:spcPct val="115000"/>
              </a:lnSpc>
              <a:spcBef>
                <a:spcPts val="800"/>
              </a:spcBef>
              <a:spcAft>
                <a:spcPts val="0"/>
              </a:spcAft>
              <a:buClr>
                <a:schemeClr val="dk1"/>
              </a:buClr>
              <a:buSzPts val="1100"/>
              <a:buFont typeface="Arial"/>
              <a:buNone/>
            </a:pPr>
            <a:r>
              <a:t/>
            </a:r>
            <a:endParaRPr sz="2500">
              <a:latin typeface="EB Garamond"/>
              <a:ea typeface="EB Garamond"/>
              <a:cs typeface="EB Garamond"/>
              <a:sym typeface="EB Garamond"/>
            </a:endParaRPr>
          </a:p>
          <a:p>
            <a:pPr indent="0" lvl="0" marL="0" rtl="0" algn="l">
              <a:lnSpc>
                <a:spcPct val="115000"/>
              </a:lnSpc>
              <a:spcBef>
                <a:spcPts val="800"/>
              </a:spcBef>
              <a:spcAft>
                <a:spcPts val="0"/>
              </a:spcAft>
              <a:buClr>
                <a:schemeClr val="dk1"/>
              </a:buClr>
              <a:buSzPts val="1100"/>
              <a:buFont typeface="Arial"/>
              <a:buNone/>
            </a:pPr>
            <a:r>
              <a:t/>
            </a:r>
            <a:endParaRPr sz="2500"/>
          </a:p>
          <a:p>
            <a:pPr indent="0" lvl="0" marL="0" rtl="0" algn="l">
              <a:lnSpc>
                <a:spcPct val="115000"/>
              </a:lnSpc>
              <a:spcBef>
                <a:spcPts val="800"/>
              </a:spcBef>
              <a:spcAft>
                <a:spcPts val="800"/>
              </a:spcAft>
              <a:buClr>
                <a:schemeClr val="dk1"/>
              </a:buClr>
              <a:buSzPts val="1100"/>
              <a:buFont typeface="Arial"/>
              <a:buNone/>
            </a:pPr>
            <a:r>
              <a:t/>
            </a:r>
            <a:endParaRPr sz="2500"/>
          </a:p>
        </p:txBody>
      </p:sp>
      <p:sp>
        <p:nvSpPr>
          <p:cNvPr id="64" name="Google Shape;64;p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65" name="Google Shape;65;p2"/>
          <p:cNvPicPr preferRelativeResize="0"/>
          <p:nvPr/>
        </p:nvPicPr>
        <p:blipFill rotWithShape="1">
          <a:blip r:embed="rId3">
            <a:alphaModFix/>
          </a:blip>
          <a:srcRect b="0" l="0" r="0" t="0"/>
          <a:stretch/>
        </p:blipFill>
        <p:spPr>
          <a:xfrm>
            <a:off x="6596773" y="1849052"/>
            <a:ext cx="941825" cy="302100"/>
          </a:xfrm>
          <a:prstGeom prst="rect">
            <a:avLst/>
          </a:prstGeom>
          <a:noFill/>
          <a:ln>
            <a:noFill/>
          </a:ln>
        </p:spPr>
      </p:pic>
      <p:sp>
        <p:nvSpPr>
          <p:cNvPr id="66" name="Google Shape;66;p2"/>
          <p:cNvSpPr txBox="1"/>
          <p:nvPr/>
        </p:nvSpPr>
        <p:spPr>
          <a:xfrm>
            <a:off x="3249075" y="2984500"/>
            <a:ext cx="5916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Bitter Light"/>
              <a:ea typeface="Bitter Light"/>
              <a:cs typeface="Bitter Light"/>
              <a:sym typeface="Bitter Light"/>
            </a:endParaRPr>
          </a:p>
        </p:txBody>
      </p:sp>
      <p:pic>
        <p:nvPicPr>
          <p:cNvPr id="67" name="Google Shape;67;p2"/>
          <p:cNvPicPr preferRelativeResize="0"/>
          <p:nvPr/>
        </p:nvPicPr>
        <p:blipFill rotWithShape="1">
          <a:blip r:embed="rId4">
            <a:alphaModFix/>
          </a:blip>
          <a:srcRect b="0" l="0" r="0" t="0"/>
          <a:stretch/>
        </p:blipFill>
        <p:spPr>
          <a:xfrm>
            <a:off x="6596775" y="2233084"/>
            <a:ext cx="941824" cy="1093275"/>
          </a:xfrm>
          <a:prstGeom prst="rect">
            <a:avLst/>
          </a:prstGeom>
          <a:noFill/>
          <a:ln>
            <a:noFill/>
          </a:ln>
        </p:spPr>
      </p:pic>
      <p:pic>
        <p:nvPicPr>
          <p:cNvPr id="68" name="Google Shape;68;p2"/>
          <p:cNvPicPr preferRelativeResize="0"/>
          <p:nvPr/>
        </p:nvPicPr>
        <p:blipFill rotWithShape="1">
          <a:blip r:embed="rId5">
            <a:alphaModFix/>
          </a:blip>
          <a:srcRect b="0" l="0" r="0" t="0"/>
          <a:stretch/>
        </p:blipFill>
        <p:spPr>
          <a:xfrm>
            <a:off x="6516125" y="3556000"/>
            <a:ext cx="995500" cy="1248825"/>
          </a:xfrm>
          <a:prstGeom prst="rect">
            <a:avLst/>
          </a:prstGeom>
          <a:noFill/>
          <a:ln>
            <a:noFill/>
          </a:ln>
        </p:spPr>
      </p:pic>
    </p:spTree>
  </p:cSld>
  <p:clrMapOvr>
    <a:masterClrMapping/>
  </p:clrMapOvr>
  <mc:AlternateContent>
    <mc:Choice Requires="p14">
      <p:transition spd="slow" p14:dur="2300">
        <p:p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idx="1" type="body"/>
          </p:nvPr>
        </p:nvSpPr>
        <p:spPr>
          <a:xfrm>
            <a:off x="13350800" y="4467750"/>
            <a:ext cx="955288" cy="1110043"/>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1400"/>
              <a:buNone/>
            </a:pPr>
            <a:r>
              <a:t/>
            </a:r>
            <a:endParaRPr sz="1800"/>
          </a:p>
        </p:txBody>
      </p:sp>
      <p:sp>
        <p:nvSpPr>
          <p:cNvPr id="74" name="Google Shape;74;p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solidFill>
                  <a:schemeClr val="dk2"/>
                </a:solidFill>
              </a:rPr>
              <a:t>‹#›</a:t>
            </a:fld>
            <a:endParaRPr>
              <a:solidFill>
                <a:schemeClr val="dk2"/>
              </a:solidFill>
            </a:endParaRPr>
          </a:p>
        </p:txBody>
      </p:sp>
      <p:sp>
        <p:nvSpPr>
          <p:cNvPr id="75" name="Google Shape;75;p3"/>
          <p:cNvSpPr txBox="1"/>
          <p:nvPr/>
        </p:nvSpPr>
        <p:spPr>
          <a:xfrm>
            <a:off x="1115573" y="1600725"/>
            <a:ext cx="5285065" cy="24929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33333"/>
                </a:solidFill>
                <a:highlight>
                  <a:srgbClr val="FFFFFF"/>
                </a:highlight>
                <a:latin typeface="Times New Roman"/>
                <a:ea typeface="Times New Roman"/>
                <a:cs typeface="Times New Roman"/>
                <a:sym typeface="Times New Roman"/>
              </a:rPr>
              <a:t>Els Bombers d'Andorra han hagut de fer més de quaranta sortides des d'aquesta matinada fins les dues del migdiad'aquest divendres a causa de les fortes ventades que assoten el Principat. Segons han assegurat, tant els Agents de circulació, com la Policia i els Bombers estan 'col·lapsats' i la previsió és que la meteorologia no millori durant el dia. La major part de les 41 sortides realitzades des de les 23 hores d'aquest dijous han estat per problemes en teulades, arbres caiguts, faroles malmeses, finestres trencades i fins i tot s'ha hagut de rescatar un helicòpter d'Heliand que s'havia endut l'aire, han explicat des de Bombers.</a:t>
            </a:r>
            <a:endParaRPr b="0" i="0" sz="1400" u="none" cap="none" strike="noStrike">
              <a:solidFill>
                <a:srgbClr val="000000"/>
              </a:solidFill>
              <a:latin typeface="Arial"/>
              <a:ea typeface="Arial"/>
              <a:cs typeface="Arial"/>
              <a:sym typeface="Arial"/>
            </a:endParaRPr>
          </a:p>
        </p:txBody>
      </p:sp>
      <p:sp>
        <p:nvSpPr>
          <p:cNvPr id="76" name="Google Shape;76;p3"/>
          <p:cNvSpPr txBox="1"/>
          <p:nvPr/>
        </p:nvSpPr>
        <p:spPr>
          <a:xfrm>
            <a:off x="863600" y="5105925"/>
            <a:ext cx="3000000" cy="1128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600"/>
              </a:spcBef>
              <a:spcAft>
                <a:spcPts val="0"/>
              </a:spcAft>
              <a:buClr>
                <a:srgbClr val="000000"/>
              </a:buClr>
              <a:buSzPts val="1200"/>
              <a:buFont typeface="Arial"/>
              <a:buNone/>
            </a:pPr>
            <a:r>
              <a:rPr b="0" i="0" lang="en" sz="1200" u="none" cap="none" strike="noStrike">
                <a:solidFill>
                  <a:srgbClr val="000000"/>
                </a:solidFill>
                <a:highlight>
                  <a:srgbClr val="FFFFFF"/>
                </a:highlight>
                <a:latin typeface="Times New Roman"/>
                <a:ea typeface="Times New Roman"/>
                <a:cs typeface="Times New Roman"/>
                <a:sym typeface="Times New Roman"/>
              </a:rPr>
              <a:t> </a:t>
            </a:r>
            <a:endParaRPr b="0" i="0" sz="1200" u="none" cap="none" strike="noStrike">
              <a:solidFill>
                <a:srgbClr val="000000"/>
              </a:solidFill>
              <a:highlight>
                <a:srgbClr val="FFFFFF"/>
              </a:highlight>
              <a:latin typeface="Times New Roman"/>
              <a:ea typeface="Times New Roman"/>
              <a:cs typeface="Times New Roman"/>
              <a:sym typeface="Times New Roman"/>
            </a:endParaRPr>
          </a:p>
          <a:p>
            <a:pPr indent="0" lvl="0" marL="0" marR="0" rtl="0" algn="l">
              <a:lnSpc>
                <a:spcPct val="108000"/>
              </a:lnSpc>
              <a:spcBef>
                <a:spcPts val="1200"/>
              </a:spcBef>
              <a:spcAft>
                <a:spcPts val="1100"/>
              </a:spcAft>
              <a:buClr>
                <a:srgbClr val="000000"/>
              </a:buClr>
              <a:buSzPts val="3750"/>
              <a:buFont typeface="Arial"/>
              <a:buNone/>
            </a:pPr>
            <a:r>
              <a:rPr b="1" i="0" lang="en" sz="3750" u="none" cap="none" strike="noStrike">
                <a:solidFill>
                  <a:srgbClr val="000000"/>
                </a:solidFill>
                <a:highlight>
                  <a:srgbClr val="FFFFFF"/>
                </a:highlight>
                <a:latin typeface="Times New Roman"/>
                <a:ea typeface="Times New Roman"/>
                <a:cs typeface="Times New Roman"/>
                <a:sym typeface="Times New Roman"/>
              </a:rPr>
              <a:t>   </a:t>
            </a:r>
            <a:endParaRPr b="1" i="0" sz="3750" u="none" cap="none" strike="noStrike">
              <a:solidFill>
                <a:srgbClr val="000000"/>
              </a:solidFill>
              <a:highlight>
                <a:srgbClr val="FFFFFF"/>
              </a:highlight>
              <a:latin typeface="Times New Roman"/>
              <a:ea typeface="Times New Roman"/>
              <a:cs typeface="Times New Roman"/>
              <a:sym typeface="Times New Roman"/>
            </a:endParaRPr>
          </a:p>
        </p:txBody>
      </p:sp>
      <p:sp>
        <p:nvSpPr>
          <p:cNvPr id="77" name="Google Shape;77;p3"/>
          <p:cNvSpPr txBox="1"/>
          <p:nvPr/>
        </p:nvSpPr>
        <p:spPr>
          <a:xfrm>
            <a:off x="1059650" y="663525"/>
            <a:ext cx="5297400" cy="937200"/>
          </a:xfrm>
          <a:prstGeom prst="rect">
            <a:avLst/>
          </a:prstGeom>
          <a:noFill/>
          <a:ln>
            <a:noFill/>
          </a:ln>
        </p:spPr>
        <p:txBody>
          <a:bodyPr anchorCtr="0" anchor="t" bIns="91425" lIns="91425" spcFirstLastPara="1" rIns="91425" wrap="square" tIns="91425">
            <a:spAutoFit/>
          </a:bodyPr>
          <a:lstStyle/>
          <a:p>
            <a:pPr indent="0" lvl="0" marL="0" marR="0" rtl="0" algn="l">
              <a:lnSpc>
                <a:spcPct val="108000"/>
              </a:lnSpc>
              <a:spcBef>
                <a:spcPts val="0"/>
              </a:spcBef>
              <a:spcAft>
                <a:spcPts val="1100"/>
              </a:spcAft>
              <a:buClr>
                <a:srgbClr val="000000"/>
              </a:buClr>
              <a:buSzPts val="2350"/>
              <a:buFont typeface="Arial"/>
              <a:buNone/>
            </a:pPr>
            <a:r>
              <a:rPr b="1" i="0" lang="en" sz="2350" u="none" cap="none" strike="noStrike">
                <a:solidFill>
                  <a:srgbClr val="000000"/>
                </a:solidFill>
                <a:highlight>
                  <a:srgbClr val="FFFFFF"/>
                </a:highlight>
                <a:latin typeface="Times New Roman"/>
                <a:ea typeface="Times New Roman"/>
                <a:cs typeface="Times New Roman"/>
                <a:sym typeface="Times New Roman"/>
              </a:rPr>
              <a:t>Els bombers realitzen una quarantena de sortides a causa del vent  (6-1-2012</a:t>
            </a:r>
            <a:r>
              <a:rPr b="1" lang="en" sz="2350">
                <a:highlight>
                  <a:srgbClr val="FFFFFF"/>
                </a:highlight>
                <a:latin typeface="Times New Roman"/>
                <a:ea typeface="Times New Roman"/>
                <a:cs typeface="Times New Roman"/>
                <a:sym typeface="Times New Roman"/>
              </a:rPr>
              <a:t>)</a:t>
            </a:r>
            <a:endParaRPr b="1" i="0" sz="2350" u="none" cap="none" strike="noStrike">
              <a:solidFill>
                <a:srgbClr val="000000"/>
              </a:solidFill>
              <a:highlight>
                <a:srgbClr val="FFFFFF"/>
              </a:highlight>
              <a:latin typeface="Times New Roman"/>
              <a:ea typeface="Times New Roman"/>
              <a:cs typeface="Times New Roman"/>
              <a:sym typeface="Times New Roman"/>
            </a:endParaRPr>
          </a:p>
        </p:txBody>
      </p:sp>
      <p:pic>
        <p:nvPicPr>
          <p:cNvPr descr="Atención al viento lateral, señalización vial., ángulo, texto png | PNGEgg" id="78" name="Google Shape;78;p3"/>
          <p:cNvPicPr preferRelativeResize="0"/>
          <p:nvPr/>
        </p:nvPicPr>
        <p:blipFill rotWithShape="1">
          <a:blip r:embed="rId3">
            <a:alphaModFix/>
          </a:blip>
          <a:srcRect b="0" l="0" r="0" t="0"/>
          <a:stretch/>
        </p:blipFill>
        <p:spPr>
          <a:xfrm>
            <a:off x="6756400" y="1838325"/>
            <a:ext cx="1368425" cy="1368425"/>
          </a:xfrm>
          <a:prstGeom prst="rect">
            <a:avLst/>
          </a:prstGeom>
          <a:noFill/>
          <a:ln>
            <a:noFill/>
          </a:ln>
        </p:spPr>
      </p:pic>
    </p:spTree>
  </p:cSld>
  <p:clrMapOvr>
    <a:masterClrMapping/>
  </p:clrMapOvr>
  <mc:AlternateContent>
    <mc:Choice Requires="p14">
      <p:transition spd="slow" p14:dur="23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solidFill>
                  <a:schemeClr val="dk2"/>
                </a:solidFill>
              </a:rPr>
              <a:t>‹#›</a:t>
            </a:fld>
            <a:endParaRPr>
              <a:solidFill>
                <a:schemeClr val="dk2"/>
              </a:solidFill>
            </a:endParaRPr>
          </a:p>
        </p:txBody>
      </p:sp>
      <p:pic>
        <p:nvPicPr>
          <p:cNvPr descr="Mapa amb alertes de vent" id="84" name="Google Shape;84;p4"/>
          <p:cNvPicPr preferRelativeResize="0"/>
          <p:nvPr/>
        </p:nvPicPr>
        <p:blipFill rotWithShape="1">
          <a:blip r:embed="rId3">
            <a:alphaModFix/>
          </a:blip>
          <a:srcRect b="0" l="0" r="0" t="0"/>
          <a:stretch/>
        </p:blipFill>
        <p:spPr>
          <a:xfrm>
            <a:off x="1422312" y="1732327"/>
            <a:ext cx="4768763" cy="2649313"/>
          </a:xfrm>
          <a:prstGeom prst="rect">
            <a:avLst/>
          </a:prstGeom>
          <a:noFill/>
          <a:ln>
            <a:noFill/>
          </a:ln>
        </p:spPr>
      </p:pic>
      <p:sp>
        <p:nvSpPr>
          <p:cNvPr id="85" name="Google Shape;85;p4"/>
          <p:cNvSpPr txBox="1"/>
          <p:nvPr/>
        </p:nvSpPr>
        <p:spPr>
          <a:xfrm>
            <a:off x="989901" y="998290"/>
            <a:ext cx="567934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000" u="none" cap="none" strike="noStrike">
                <a:solidFill>
                  <a:srgbClr val="000000"/>
                </a:solidFill>
                <a:latin typeface="Dancing Script"/>
                <a:ea typeface="Dancing Script"/>
                <a:cs typeface="Dancing Script"/>
                <a:sym typeface="Dancing Script"/>
              </a:rPr>
              <a:t>EXEMPLE DE  MAPA AMB AVÍS DE VENTADES</a:t>
            </a:r>
            <a:endParaRPr/>
          </a:p>
          <a:p>
            <a:pPr indent="0" lvl="0" marL="0" marR="0" rtl="0" algn="l">
              <a:lnSpc>
                <a:spcPct val="100000"/>
              </a:lnSpc>
              <a:spcBef>
                <a:spcPts val="0"/>
              </a:spcBef>
              <a:spcAft>
                <a:spcPts val="0"/>
              </a:spcAft>
              <a:buNone/>
            </a:pPr>
            <a:r>
              <a:rPr b="0" i="0" lang="en" sz="1400" u="none" cap="none" strike="noStrike">
                <a:solidFill>
                  <a:srgbClr val="000000"/>
                </a:solidFill>
                <a:latin typeface="Dancing Script"/>
                <a:ea typeface="Dancing Script"/>
                <a:cs typeface="Dancing Script"/>
                <a:sym typeface="Dancing Script"/>
              </a:rPr>
              <a:t>                                                  </a:t>
            </a:r>
            <a:r>
              <a:rPr b="1" i="0" lang="en" sz="1400" u="none" cap="none" strike="noStrike">
                <a:solidFill>
                  <a:srgbClr val="000000"/>
                </a:solidFill>
                <a:latin typeface="Dancing Script"/>
                <a:ea typeface="Dancing Script"/>
                <a:cs typeface="Dancing Script"/>
                <a:sym typeface="Dancing Script"/>
              </a:rPr>
              <a:t>06/11/21</a:t>
            </a:r>
            <a:r>
              <a:rPr b="1" i="0" lang="en" sz="2000" u="none" cap="none" strike="noStrike">
                <a:solidFill>
                  <a:srgbClr val="000000"/>
                </a:solidFill>
                <a:latin typeface="Dancing Script"/>
                <a:ea typeface="Dancing Script"/>
                <a:cs typeface="Dancing Script"/>
                <a:sym typeface="Dancing Script"/>
              </a:rPr>
              <a:t> </a:t>
            </a:r>
            <a:endParaRPr b="1" i="0" sz="2000" u="none" cap="none" strike="noStrike">
              <a:solidFill>
                <a:srgbClr val="000000"/>
              </a:solidFill>
              <a:latin typeface="Dancing Script"/>
              <a:ea typeface="Dancing Script"/>
              <a:cs typeface="Dancing Script"/>
              <a:sym typeface="Dancing Script"/>
            </a:endParaRPr>
          </a:p>
        </p:txBody>
      </p:sp>
      <p:sp>
        <p:nvSpPr>
          <p:cNvPr descr="Vent transversal Mesures 700 mm L Tipus Normal econòmica" id="86" name="Google Shape;86;p4"/>
          <p:cNvSpPr txBox="1"/>
          <p:nvPr>
            <p:ph idx="1" type="body"/>
          </p:nvPr>
        </p:nvSpPr>
        <p:spPr>
          <a:xfrm>
            <a:off x="13359389" y="4360178"/>
            <a:ext cx="990996" cy="1427582"/>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800"/>
              </a:spcAft>
              <a:buSzPts val="1400"/>
              <a:buNone/>
            </a:pPr>
            <a:r>
              <a:t/>
            </a:r>
            <a:endParaRPr/>
          </a:p>
        </p:txBody>
      </p:sp>
      <p:pic>
        <p:nvPicPr>
          <p:cNvPr descr="Señal P-29 - Estampaciones Casado" id="87" name="Google Shape;87;p4"/>
          <p:cNvPicPr preferRelativeResize="0"/>
          <p:nvPr/>
        </p:nvPicPr>
        <p:blipFill rotWithShape="1">
          <a:blip r:embed="rId4">
            <a:alphaModFix/>
          </a:blip>
          <a:srcRect b="0" l="0" r="0" t="0"/>
          <a:stretch/>
        </p:blipFill>
        <p:spPr>
          <a:xfrm>
            <a:off x="6774438" y="1809065"/>
            <a:ext cx="1508587" cy="1331849"/>
          </a:xfrm>
          <a:prstGeom prst="rect">
            <a:avLst/>
          </a:prstGeom>
          <a:noFill/>
          <a:ln>
            <a:noFill/>
          </a:ln>
        </p:spPr>
      </p:pic>
    </p:spTree>
  </p:cSld>
  <p:clrMapOvr>
    <a:masterClrMapping/>
  </p:clrMapOvr>
  <mc:AlternateContent>
    <mc:Choice Requires="p14">
      <p:transition spd="slow" p14:dur="2300">
        <p:pus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508225" y="382475"/>
            <a:ext cx="5136900" cy="552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2400"/>
              <a:buNone/>
            </a:pPr>
            <a:r>
              <a:rPr lang="en" sz="2900"/>
              <a:t> CONSELLS D’AUTOPROTECCIÓ</a:t>
            </a:r>
            <a:endParaRPr sz="2900"/>
          </a:p>
        </p:txBody>
      </p:sp>
      <p:sp>
        <p:nvSpPr>
          <p:cNvPr id="93" name="Google Shape;93;p5"/>
          <p:cNvSpPr txBox="1"/>
          <p:nvPr>
            <p:ph idx="4294967295" type="subTitle"/>
          </p:nvPr>
        </p:nvSpPr>
        <p:spPr>
          <a:xfrm>
            <a:off x="327695" y="1169667"/>
            <a:ext cx="6031200" cy="4134600"/>
          </a:xfrm>
          <a:prstGeom prst="rect">
            <a:avLst/>
          </a:prstGeom>
          <a:noFill/>
          <a:ln>
            <a:noFill/>
          </a:ln>
          <a:effectLst>
            <a:outerShdw blurRad="14288" rotWithShape="0" algn="bl" dir="5400000" dist="9525">
              <a:schemeClr val="lt2">
                <a:alpha val="69803"/>
              </a:schemeClr>
            </a:outerShdw>
          </a:effectLst>
        </p:spPr>
        <p:txBody>
          <a:bodyPr anchorCtr="0" anchor="t" bIns="0" lIns="0" spcFirstLastPara="1" rIns="0" wrap="square" tIns="0">
            <a:noAutofit/>
          </a:bodyPr>
          <a:lstStyle/>
          <a:p>
            <a:pPr indent="-228600" lvl="0" marL="457200" marR="0" rtl="0" algn="l">
              <a:lnSpc>
                <a:spcPct val="115000"/>
              </a:lnSpc>
              <a:spcBef>
                <a:spcPts val="0"/>
              </a:spcBef>
              <a:spcAft>
                <a:spcPts val="0"/>
              </a:spcAft>
              <a:buClr>
                <a:srgbClr val="0000FF"/>
              </a:buClr>
              <a:buSzPts val="1600"/>
              <a:buFont typeface="Bitter"/>
              <a:buNone/>
            </a:pPr>
            <a:r>
              <a:rPr b="1" i="0" lang="en" sz="2500" u="none" cap="none" strike="noStrike">
                <a:solidFill>
                  <a:srgbClr val="0000FF"/>
                </a:solidFill>
                <a:latin typeface="Bitter"/>
                <a:ea typeface="Bitter"/>
                <a:cs typeface="Bitter"/>
                <a:sym typeface="Bitter"/>
              </a:rPr>
              <a:t>                               ABANS:</a:t>
            </a:r>
            <a:endParaRPr/>
          </a:p>
          <a:p>
            <a:pPr indent="-228600" lvl="0" marL="457200" marR="0" rtl="0" algn="l">
              <a:lnSpc>
                <a:spcPct val="115000"/>
              </a:lnSpc>
              <a:spcBef>
                <a:spcPts val="0"/>
              </a:spcBef>
              <a:spcAft>
                <a:spcPts val="0"/>
              </a:spcAft>
              <a:buClr>
                <a:srgbClr val="0000FF"/>
              </a:buClr>
              <a:buSzPts val="1600"/>
              <a:buFont typeface="Bitter Light"/>
              <a:buNone/>
            </a:pPr>
            <a:r>
              <a:rPr b="1" i="0" lang="en" sz="2000" u="none" cap="none" strike="noStrike">
                <a:solidFill>
                  <a:schemeClr val="dk1"/>
                </a:solidFill>
                <a:latin typeface="Bitter Light"/>
                <a:ea typeface="Bitter Light"/>
                <a:cs typeface="Bitter Light"/>
                <a:sym typeface="Bitter Light"/>
              </a:rPr>
              <a:t>-Retirar i assegurar els objectes que es puguin tenir en terrasses i balcons. </a:t>
            </a:r>
            <a:endParaRPr b="1" i="0" sz="2000" u="none" cap="none" strike="noStrike">
              <a:solidFill>
                <a:schemeClr val="dk1"/>
              </a:solidFill>
              <a:latin typeface="Bitter Light"/>
              <a:ea typeface="Bitter Light"/>
              <a:cs typeface="Bitter Light"/>
              <a:sym typeface="Bitter Light"/>
            </a:endParaRPr>
          </a:p>
          <a:p>
            <a:pPr indent="-228600" lvl="0" marL="457200" marR="0" rtl="0" algn="l">
              <a:lnSpc>
                <a:spcPct val="115000"/>
              </a:lnSpc>
              <a:spcBef>
                <a:spcPts val="0"/>
              </a:spcBef>
              <a:spcAft>
                <a:spcPts val="0"/>
              </a:spcAft>
              <a:buClr>
                <a:srgbClr val="0000FF"/>
              </a:buClr>
              <a:buSzPts val="1600"/>
              <a:buFont typeface="Bitter Light"/>
              <a:buNone/>
            </a:pPr>
            <a:r>
              <a:t/>
            </a:r>
            <a:endParaRPr b="1" i="0" sz="2000" u="none" cap="none" strike="noStrike">
              <a:solidFill>
                <a:schemeClr val="dk1"/>
              </a:solidFill>
              <a:latin typeface="Bitter Light"/>
              <a:ea typeface="Bitter Light"/>
              <a:cs typeface="Bitter Light"/>
              <a:sym typeface="Bitter Light"/>
            </a:endParaRPr>
          </a:p>
          <a:p>
            <a:pPr indent="-228600" lvl="0" marL="457200" marR="0" rtl="0" algn="l">
              <a:lnSpc>
                <a:spcPct val="115000"/>
              </a:lnSpc>
              <a:spcBef>
                <a:spcPts val="0"/>
              </a:spcBef>
              <a:spcAft>
                <a:spcPts val="0"/>
              </a:spcAft>
              <a:buClr>
                <a:srgbClr val="0000FF"/>
              </a:buClr>
              <a:buSzPts val="1600"/>
              <a:buFont typeface="Bitter Light"/>
              <a:buNone/>
            </a:pPr>
            <a:r>
              <a:rPr b="1" i="0" lang="en" sz="2000" u="none" cap="none" strike="noStrike">
                <a:solidFill>
                  <a:schemeClr val="dk1"/>
                </a:solidFill>
                <a:latin typeface="Bitter Light"/>
                <a:ea typeface="Bitter Light"/>
                <a:cs typeface="Bitter Light"/>
                <a:sym typeface="Bitter Light"/>
              </a:rPr>
              <a:t>-És molt important que estigueu preparats per afrontar les emergències: cal que a casa tingueu preparat el </a:t>
            </a:r>
            <a:r>
              <a:rPr b="1" i="0" lang="en" sz="2000" u="sng" cap="none" strike="noStrike">
                <a:solidFill>
                  <a:schemeClr val="dk1"/>
                </a:solidFill>
                <a:latin typeface="Bitter"/>
                <a:ea typeface="Bitter"/>
                <a:cs typeface="Bitter"/>
                <a:sym typeface="Bitter"/>
                <a:hlinkClick r:id="rId3">
                  <a:extLst>
                    <a:ext uri="{A12FA001-AC4F-418D-AE19-62706E023703}">
                      <ahyp:hlinkClr val="tx"/>
                    </a:ext>
                  </a:extLst>
                </a:hlinkClick>
              </a:rPr>
              <a:t>Catakit </a:t>
            </a:r>
            <a:r>
              <a:rPr b="1" i="0" lang="en" sz="2000" u="none" cap="none" strike="noStrike">
                <a:solidFill>
                  <a:schemeClr val="dk1"/>
                </a:solidFill>
                <a:latin typeface="Bitter Light"/>
                <a:ea typeface="Bitter Light"/>
                <a:cs typeface="Bitter Light"/>
                <a:sym typeface="Bitter Light"/>
              </a:rPr>
              <a:t>i el </a:t>
            </a:r>
            <a:r>
              <a:rPr b="1" i="0" lang="en" sz="2000" u="sng" cap="none" strike="noStrike">
                <a:solidFill>
                  <a:schemeClr val="dk1"/>
                </a:solidFill>
                <a:latin typeface="Bitter Light"/>
                <a:ea typeface="Bitter Light"/>
                <a:cs typeface="Bitter Light"/>
                <a:sym typeface="Bitter Light"/>
                <a:hlinkClick r:id="rId4">
                  <a:extLst>
                    <a:ext uri="{A12FA001-AC4F-418D-AE19-62706E023703}">
                      <ahyp:hlinkClr val="tx"/>
                    </a:ext>
                  </a:extLst>
                </a:hlinkClick>
              </a:rPr>
              <a:t>pla d’emergència familiar</a:t>
            </a:r>
            <a:r>
              <a:rPr b="1" i="0" lang="en" sz="2000" u="none" cap="none" strike="noStrike">
                <a:solidFill>
                  <a:schemeClr val="dk1"/>
                </a:solidFill>
                <a:latin typeface="Bitter Light"/>
                <a:ea typeface="Bitter Light"/>
                <a:cs typeface="Bitter Light"/>
                <a:sym typeface="Bitter Light"/>
              </a:rPr>
              <a:t>.</a:t>
            </a:r>
            <a:endParaRPr b="1" i="0" sz="2000" u="none" cap="none" strike="noStrike">
              <a:solidFill>
                <a:schemeClr val="dk1"/>
              </a:solidFill>
              <a:latin typeface="Bitter Light"/>
              <a:ea typeface="Bitter Light"/>
              <a:cs typeface="Bitter Light"/>
              <a:sym typeface="Bitter Light"/>
            </a:endParaRPr>
          </a:p>
          <a:p>
            <a:pPr indent="0" lvl="0" marL="0" marR="0" rtl="0" algn="l">
              <a:lnSpc>
                <a:spcPct val="115000"/>
              </a:lnSpc>
              <a:spcBef>
                <a:spcPts val="800"/>
              </a:spcBef>
              <a:spcAft>
                <a:spcPts val="800"/>
              </a:spcAft>
              <a:buClr>
                <a:schemeClr val="accent1"/>
              </a:buClr>
              <a:buSzPts val="1600"/>
              <a:buFont typeface="Bitter Light"/>
              <a:buNone/>
            </a:pPr>
            <a:r>
              <a:t/>
            </a:r>
            <a:endParaRPr b="1" i="0" sz="2000" u="none" cap="none" strike="noStrike">
              <a:solidFill>
                <a:schemeClr val="dk1"/>
              </a:solidFill>
              <a:latin typeface="Bitter Light"/>
              <a:ea typeface="Bitter Light"/>
              <a:cs typeface="Bitter Light"/>
              <a:sym typeface="Bitter Light"/>
            </a:endParaRPr>
          </a:p>
        </p:txBody>
      </p:sp>
      <p:sp>
        <p:nvSpPr>
          <p:cNvPr id="94" name="Google Shape;94;p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95" name="Google Shape;95;p5"/>
          <p:cNvPicPr preferRelativeResize="0"/>
          <p:nvPr/>
        </p:nvPicPr>
        <p:blipFill rotWithShape="1">
          <a:blip r:embed="rId5">
            <a:alphaModFix/>
          </a:blip>
          <a:srcRect b="0" l="0" r="0" t="0"/>
          <a:stretch/>
        </p:blipFill>
        <p:spPr>
          <a:xfrm>
            <a:off x="6986987" y="240923"/>
            <a:ext cx="253550" cy="263650"/>
          </a:xfrm>
          <a:prstGeom prst="rect">
            <a:avLst/>
          </a:prstGeom>
          <a:noFill/>
          <a:ln>
            <a:noFill/>
          </a:ln>
        </p:spPr>
      </p:pic>
      <p:pic>
        <p:nvPicPr>
          <p:cNvPr id="96" name="Google Shape;96;p5"/>
          <p:cNvPicPr preferRelativeResize="0"/>
          <p:nvPr/>
        </p:nvPicPr>
        <p:blipFill rotWithShape="1">
          <a:blip r:embed="rId6">
            <a:alphaModFix/>
          </a:blip>
          <a:srcRect b="0" l="0" r="0" t="0"/>
          <a:stretch/>
        </p:blipFill>
        <p:spPr>
          <a:xfrm>
            <a:off x="6444375" y="504575"/>
            <a:ext cx="1338776" cy="1463925"/>
          </a:xfrm>
          <a:prstGeom prst="rect">
            <a:avLst/>
          </a:prstGeom>
          <a:noFill/>
          <a:ln>
            <a:noFill/>
          </a:ln>
        </p:spPr>
      </p:pic>
    </p:spTree>
  </p:cSld>
  <p:clrMapOvr>
    <a:masterClrMapping/>
  </p:clrMapOvr>
  <mc:AlternateContent>
    <mc:Choice Requires="p14">
      <p:transition spd="slow" p14:dur="23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ph type="title"/>
          </p:nvPr>
        </p:nvSpPr>
        <p:spPr>
          <a:xfrm>
            <a:off x="508225" y="382475"/>
            <a:ext cx="5136900" cy="552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2400"/>
              <a:buNone/>
            </a:pPr>
            <a:r>
              <a:rPr lang="en" sz="2900"/>
              <a:t> CONSELLS D’AUTOPROTECCIÓ</a:t>
            </a:r>
            <a:endParaRPr sz="2900"/>
          </a:p>
        </p:txBody>
      </p:sp>
      <p:sp>
        <p:nvSpPr>
          <p:cNvPr id="102" name="Google Shape;102;p6"/>
          <p:cNvSpPr txBox="1"/>
          <p:nvPr>
            <p:ph idx="4294967295" type="subTitle"/>
          </p:nvPr>
        </p:nvSpPr>
        <p:spPr>
          <a:xfrm>
            <a:off x="285750" y="934775"/>
            <a:ext cx="6031200" cy="4134600"/>
          </a:xfrm>
          <a:prstGeom prst="rect">
            <a:avLst/>
          </a:prstGeom>
          <a:noFill/>
          <a:ln>
            <a:noFill/>
          </a:ln>
          <a:effectLst>
            <a:outerShdw blurRad="14288" rotWithShape="0" algn="bl" dir="5400000" dist="9525">
              <a:schemeClr val="lt2">
                <a:alpha val="69803"/>
              </a:schemeClr>
            </a:outerShdw>
          </a:effectLst>
        </p:spPr>
        <p:txBody>
          <a:bodyPr anchorCtr="0" anchor="t" bIns="0" lIns="0" spcFirstLastPara="1" rIns="0" wrap="square" tIns="0">
            <a:noAutofit/>
          </a:bodyPr>
          <a:lstStyle/>
          <a:p>
            <a:pPr indent="-228600" lvl="0" marL="457200" marR="0" rtl="0" algn="l">
              <a:lnSpc>
                <a:spcPct val="115000"/>
              </a:lnSpc>
              <a:spcBef>
                <a:spcPts val="0"/>
              </a:spcBef>
              <a:spcAft>
                <a:spcPts val="0"/>
              </a:spcAft>
              <a:buClr>
                <a:srgbClr val="FFFF00"/>
              </a:buClr>
              <a:buSzPts val="1900"/>
              <a:buFont typeface="Bitter"/>
              <a:buNone/>
            </a:pPr>
            <a:r>
              <a:rPr b="1" i="0" lang="en" sz="1900" u="none" cap="none" strike="noStrike">
                <a:solidFill>
                  <a:srgbClr val="FFFF00"/>
                </a:solidFill>
                <a:latin typeface="Bitter"/>
                <a:ea typeface="Bitter"/>
                <a:cs typeface="Bitter"/>
                <a:sym typeface="Bitter"/>
              </a:rPr>
              <a:t>                                                DURANT:</a:t>
            </a:r>
            <a:endParaRPr b="1" i="0" sz="1900" u="none" cap="none" strike="noStrike">
              <a:solidFill>
                <a:srgbClr val="FFFF00"/>
              </a:solidFill>
              <a:latin typeface="Bitter"/>
              <a:ea typeface="Bitter"/>
              <a:cs typeface="Bitter"/>
              <a:sym typeface="Bitter"/>
            </a:endParaRPr>
          </a:p>
          <a:p>
            <a:pPr indent="-228600" lvl="0" marL="457200" marR="0" rtl="0" algn="l">
              <a:lnSpc>
                <a:spcPct val="115000"/>
              </a:lnSpc>
              <a:spcBef>
                <a:spcPts val="800"/>
              </a:spcBef>
              <a:spcAft>
                <a:spcPts val="0"/>
              </a:spcAft>
              <a:buClr>
                <a:srgbClr val="000000"/>
              </a:buClr>
              <a:buSzPts val="1900"/>
              <a:buFont typeface="Bitter Light"/>
              <a:buNone/>
            </a:pPr>
            <a:r>
              <a:rPr b="1" i="0" lang="en" sz="1400" u="none" cap="none" strike="noStrike">
                <a:solidFill>
                  <a:schemeClr val="dk1"/>
                </a:solidFill>
                <a:latin typeface="Bitter Light"/>
                <a:ea typeface="Bitter Light"/>
                <a:cs typeface="Bitter Light"/>
                <a:sym typeface="Bitter Light"/>
              </a:rPr>
              <a:t>- </a:t>
            </a:r>
            <a:r>
              <a:rPr b="1" i="0" lang="en" sz="1500" u="none" cap="none" strike="noStrike">
                <a:solidFill>
                  <a:schemeClr val="dk1"/>
                </a:solidFill>
                <a:latin typeface="Bitter Light"/>
                <a:ea typeface="Bitter Light"/>
                <a:cs typeface="Bitter Light"/>
                <a:sym typeface="Bitter Light"/>
              </a:rPr>
              <a:t>Reaccionar de manera adequada davant d’una emergència i mantenir la calma.</a:t>
            </a:r>
            <a:endParaRPr b="1" i="0" sz="1500" u="none" cap="none" strike="noStrike">
              <a:solidFill>
                <a:schemeClr val="dk1"/>
              </a:solidFill>
              <a:latin typeface="Bitter Light"/>
              <a:ea typeface="Bitter Light"/>
              <a:cs typeface="Bitter Light"/>
              <a:sym typeface="Bitter Light"/>
            </a:endParaRPr>
          </a:p>
          <a:p>
            <a:pPr indent="0" lvl="0" marL="228600" marR="0" rtl="0" algn="l">
              <a:lnSpc>
                <a:spcPct val="115000"/>
              </a:lnSpc>
              <a:spcBef>
                <a:spcPts val="800"/>
              </a:spcBef>
              <a:spcAft>
                <a:spcPts val="0"/>
              </a:spcAft>
              <a:buClr>
                <a:srgbClr val="000000"/>
              </a:buClr>
              <a:buSzPts val="1900"/>
              <a:buFont typeface="Bitter Light"/>
              <a:buNone/>
            </a:pPr>
            <a:r>
              <a:rPr b="1" i="0" lang="en" sz="1500" u="none" cap="none" strike="noStrike">
                <a:solidFill>
                  <a:schemeClr val="dk1"/>
                </a:solidFill>
                <a:latin typeface="Bitter Light"/>
                <a:ea typeface="Bitter Light"/>
                <a:cs typeface="Bitter Light"/>
                <a:sym typeface="Bitter Light"/>
              </a:rPr>
              <a:t>-Preneu consciència del risc i extremeu les mesures d’autoprotecció.</a:t>
            </a:r>
            <a:endParaRPr/>
          </a:p>
          <a:p>
            <a:pPr indent="0" lvl="0" marL="228600" marR="0" rtl="0" algn="l">
              <a:lnSpc>
                <a:spcPct val="115000"/>
              </a:lnSpc>
              <a:spcBef>
                <a:spcPts val="800"/>
              </a:spcBef>
              <a:spcAft>
                <a:spcPts val="0"/>
              </a:spcAft>
              <a:buClr>
                <a:srgbClr val="000000"/>
              </a:buClr>
              <a:buSzPts val="1900"/>
              <a:buFont typeface="Bitter Light"/>
              <a:buNone/>
            </a:pPr>
            <a:r>
              <a:rPr b="1" i="0" lang="en" sz="1500" u="none" cap="none" strike="noStrike">
                <a:solidFill>
                  <a:schemeClr val="dk1"/>
                </a:solidFill>
                <a:latin typeface="Bitter Light"/>
                <a:ea typeface="Bitter Light"/>
                <a:cs typeface="Bitter Light"/>
                <a:sym typeface="Bitter Light"/>
              </a:rPr>
              <a:t>-Vigilar amb mobiliari urbà, enllumenat i els contenidors de brossa, ja que el vent els pot desplaçar també.</a:t>
            </a:r>
            <a:endParaRPr/>
          </a:p>
          <a:p>
            <a:pPr indent="0" lvl="0" marL="228600" marR="0" rtl="0" algn="l">
              <a:lnSpc>
                <a:spcPct val="115000"/>
              </a:lnSpc>
              <a:spcBef>
                <a:spcPts val="800"/>
              </a:spcBef>
              <a:spcAft>
                <a:spcPts val="0"/>
              </a:spcAft>
              <a:buClr>
                <a:srgbClr val="000000"/>
              </a:buClr>
              <a:buSzPts val="1900"/>
              <a:buFont typeface="Bitter Light"/>
              <a:buNone/>
            </a:pPr>
            <a:r>
              <a:rPr b="1" i="0" lang="en" sz="1500" u="none" cap="none" strike="noStrike">
                <a:solidFill>
                  <a:schemeClr val="dk1"/>
                </a:solidFill>
                <a:latin typeface="Bitter Light"/>
                <a:ea typeface="Bitter Light"/>
                <a:cs typeface="Bitter Light"/>
                <a:sym typeface="Bitter Light"/>
              </a:rPr>
              <a:t>-Extremar la precaució al volant i limitar desplaçaments innecessaris.</a:t>
            </a:r>
            <a:endParaRPr/>
          </a:p>
          <a:p>
            <a:pPr indent="-228600" lvl="0" marL="457200" marR="0" rtl="0" algn="l">
              <a:lnSpc>
                <a:spcPct val="115000"/>
              </a:lnSpc>
              <a:spcBef>
                <a:spcPts val="800"/>
              </a:spcBef>
              <a:spcAft>
                <a:spcPts val="0"/>
              </a:spcAft>
              <a:buClr>
                <a:srgbClr val="000000"/>
              </a:buClr>
              <a:buSzPts val="1900"/>
              <a:buFont typeface="Bitter Light"/>
              <a:buNone/>
            </a:pPr>
            <a:r>
              <a:rPr b="1" i="0" lang="en" sz="1500" u="none" cap="none" strike="noStrike">
                <a:solidFill>
                  <a:schemeClr val="dk1"/>
                </a:solidFill>
                <a:latin typeface="Bitter Light"/>
                <a:ea typeface="Bitter Light"/>
                <a:cs typeface="Bitter Light"/>
                <a:sym typeface="Bitter Light"/>
              </a:rPr>
              <a:t>-Limiteu l’ús del telèfon per a trucades d’emergència, i limiteu la durada de la trucada per tenir les línies lliures.</a:t>
            </a:r>
            <a:endParaRPr b="1" i="0" sz="1500" u="none" cap="none" strike="noStrike">
              <a:solidFill>
                <a:schemeClr val="dk1"/>
              </a:solidFill>
              <a:latin typeface="Bitter Light"/>
              <a:ea typeface="Bitter Light"/>
              <a:cs typeface="Bitter Light"/>
              <a:sym typeface="Bitter Light"/>
            </a:endParaRPr>
          </a:p>
          <a:p>
            <a:pPr indent="-228600" lvl="0" marL="457200" marR="0" rtl="0" algn="l">
              <a:lnSpc>
                <a:spcPct val="115000"/>
              </a:lnSpc>
              <a:spcBef>
                <a:spcPts val="800"/>
              </a:spcBef>
              <a:spcAft>
                <a:spcPts val="0"/>
              </a:spcAft>
              <a:buClr>
                <a:srgbClr val="000000"/>
              </a:buClr>
              <a:buSzPts val="1900"/>
              <a:buFont typeface="Bitter Light"/>
              <a:buNone/>
            </a:pPr>
            <a:r>
              <a:rPr b="1" i="0" lang="en" sz="1500" u="none" cap="none" strike="noStrike">
                <a:solidFill>
                  <a:schemeClr val="dk1"/>
                </a:solidFill>
                <a:latin typeface="Bitter Light"/>
                <a:ea typeface="Bitter Light"/>
                <a:cs typeface="Bitter Light"/>
                <a:sym typeface="Bitter Light"/>
              </a:rPr>
              <a:t>- En cas d’emergència escolteu la rà</a:t>
            </a:r>
            <a:r>
              <a:rPr b="1" i="0" lang="en" sz="1500" u="none" cap="none" strike="noStrike">
                <a:solidFill>
                  <a:srgbClr val="000000"/>
                </a:solidFill>
                <a:latin typeface="Bitter Light"/>
                <a:ea typeface="Bitter Light"/>
                <a:cs typeface="Bitter Light"/>
                <a:sym typeface="Bitter Light"/>
              </a:rPr>
              <a:t>dio i la </a:t>
            </a:r>
            <a:r>
              <a:rPr b="1" i="0" lang="en" sz="1500" u="sng" cap="none" strike="noStrike">
                <a:solidFill>
                  <a:srgbClr val="000000"/>
                </a:solidFill>
                <a:latin typeface="Bitter Light"/>
                <a:ea typeface="Bitter Light"/>
                <a:cs typeface="Bitter Light"/>
                <a:sym typeface="Bitter Light"/>
                <a:hlinkClick r:id="rId3">
                  <a:extLst>
                    <a:ext uri="{A12FA001-AC4F-418D-AE19-62706E023703}">
                      <ahyp:hlinkClr val="tx"/>
                    </a:ext>
                  </a:extLst>
                </a:hlinkClick>
              </a:rPr>
              <a:t>televisió </a:t>
            </a:r>
            <a:r>
              <a:rPr b="1" i="0" lang="en" sz="1500" u="none" cap="none" strike="noStrike">
                <a:solidFill>
                  <a:srgbClr val="000000"/>
                </a:solidFill>
                <a:latin typeface="Bitter Light"/>
                <a:ea typeface="Bitter Light"/>
                <a:cs typeface="Bitter Light"/>
                <a:sym typeface="Bitter Light"/>
              </a:rPr>
              <a:t>i seguiu les instruccions.</a:t>
            </a:r>
            <a:endParaRPr b="1" i="0" sz="1500" u="none" cap="none" strike="noStrike">
              <a:solidFill>
                <a:srgbClr val="000000"/>
              </a:solidFill>
              <a:latin typeface="Bitter Light"/>
              <a:ea typeface="Bitter Light"/>
              <a:cs typeface="Bitter Light"/>
              <a:sym typeface="Bitter Light"/>
            </a:endParaRPr>
          </a:p>
          <a:p>
            <a:pPr indent="-228600" lvl="0" marL="457200" marR="0" rtl="0" algn="l">
              <a:lnSpc>
                <a:spcPct val="115000"/>
              </a:lnSpc>
              <a:spcBef>
                <a:spcPts val="800"/>
              </a:spcBef>
              <a:spcAft>
                <a:spcPts val="0"/>
              </a:spcAft>
              <a:buClr>
                <a:srgbClr val="000000"/>
              </a:buClr>
              <a:buSzPts val="1600"/>
              <a:buFont typeface="Bitter Light"/>
              <a:buNone/>
            </a:pPr>
            <a:r>
              <a:t/>
            </a:r>
            <a:endParaRPr b="0" i="0" sz="1500" u="none" cap="none" strike="noStrike">
              <a:solidFill>
                <a:srgbClr val="000000"/>
              </a:solidFill>
              <a:highlight>
                <a:srgbClr val="FCFCFC"/>
              </a:highlight>
              <a:latin typeface="Arial"/>
              <a:ea typeface="Arial"/>
              <a:cs typeface="Arial"/>
              <a:sym typeface="Arial"/>
            </a:endParaRPr>
          </a:p>
          <a:p>
            <a:pPr indent="0" lvl="0" marL="0" marR="0" rtl="0" algn="l">
              <a:lnSpc>
                <a:spcPct val="115000"/>
              </a:lnSpc>
              <a:spcBef>
                <a:spcPts val="800"/>
              </a:spcBef>
              <a:spcAft>
                <a:spcPts val="800"/>
              </a:spcAft>
              <a:buClr>
                <a:schemeClr val="accent1"/>
              </a:buClr>
              <a:buSzPts val="1600"/>
              <a:buFont typeface="Bitter Light"/>
              <a:buNone/>
            </a:pPr>
            <a:r>
              <a:t/>
            </a:r>
            <a:endParaRPr b="1" i="0" sz="1600" u="none" cap="none" strike="noStrike">
              <a:solidFill>
                <a:schemeClr val="dk1"/>
              </a:solidFill>
              <a:latin typeface="Bitter Light"/>
              <a:ea typeface="Bitter Light"/>
              <a:cs typeface="Bitter Light"/>
              <a:sym typeface="Bitter Light"/>
            </a:endParaRPr>
          </a:p>
        </p:txBody>
      </p:sp>
      <p:sp>
        <p:nvSpPr>
          <p:cNvPr id="103" name="Google Shape;103;p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104" name="Google Shape;104;p6"/>
          <p:cNvPicPr preferRelativeResize="0"/>
          <p:nvPr/>
        </p:nvPicPr>
        <p:blipFill rotWithShape="1">
          <a:blip r:embed="rId4">
            <a:alphaModFix/>
          </a:blip>
          <a:srcRect b="0" l="0" r="0" t="0"/>
          <a:stretch/>
        </p:blipFill>
        <p:spPr>
          <a:xfrm>
            <a:off x="6986987" y="240923"/>
            <a:ext cx="253550" cy="263650"/>
          </a:xfrm>
          <a:prstGeom prst="rect">
            <a:avLst/>
          </a:prstGeom>
          <a:noFill/>
          <a:ln>
            <a:noFill/>
          </a:ln>
        </p:spPr>
      </p:pic>
      <p:pic>
        <p:nvPicPr>
          <p:cNvPr id="105" name="Google Shape;105;p6"/>
          <p:cNvPicPr preferRelativeResize="0"/>
          <p:nvPr/>
        </p:nvPicPr>
        <p:blipFill rotWithShape="1">
          <a:blip r:embed="rId5">
            <a:alphaModFix/>
          </a:blip>
          <a:srcRect b="0" l="0" r="0" t="0"/>
          <a:stretch/>
        </p:blipFill>
        <p:spPr>
          <a:xfrm>
            <a:off x="6316950" y="504575"/>
            <a:ext cx="1388900" cy="1388900"/>
          </a:xfrm>
          <a:prstGeom prst="rect">
            <a:avLst/>
          </a:prstGeom>
          <a:noFill/>
          <a:ln>
            <a:noFill/>
          </a:ln>
        </p:spPr>
      </p:pic>
    </p:spTree>
  </p:cSld>
  <p:clrMapOvr>
    <a:masterClrMapping/>
  </p:clrMapOvr>
  <mc:AlternateContent>
    <mc:Choice Requires="p14">
      <p:transition spd="slow" p14:dur="23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508225" y="382475"/>
            <a:ext cx="5136900" cy="552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2400"/>
              <a:buNone/>
            </a:pPr>
            <a:r>
              <a:rPr lang="en" sz="2900"/>
              <a:t> CONSELLS D’AUTOPROTECCIÓ</a:t>
            </a:r>
            <a:endParaRPr sz="2900"/>
          </a:p>
        </p:txBody>
      </p:sp>
      <p:sp>
        <p:nvSpPr>
          <p:cNvPr id="111" name="Google Shape;111;p7"/>
          <p:cNvSpPr txBox="1"/>
          <p:nvPr>
            <p:ph idx="4294967295" type="subTitle"/>
          </p:nvPr>
        </p:nvSpPr>
        <p:spPr>
          <a:xfrm>
            <a:off x="285750" y="1337447"/>
            <a:ext cx="6031200" cy="4134600"/>
          </a:xfrm>
          <a:prstGeom prst="rect">
            <a:avLst/>
          </a:prstGeom>
          <a:noFill/>
          <a:ln>
            <a:noFill/>
          </a:ln>
          <a:effectLst>
            <a:outerShdw blurRad="14288" rotWithShape="0" algn="bl" dir="5400000" dist="9525">
              <a:schemeClr val="lt2">
                <a:alpha val="69803"/>
              </a:schemeClr>
            </a:outerShdw>
          </a:effectLst>
        </p:spPr>
        <p:txBody>
          <a:bodyPr anchorCtr="0" anchor="t" bIns="0" lIns="0" spcFirstLastPara="1" rIns="0" wrap="square" tIns="0">
            <a:noAutofit/>
          </a:bodyPr>
          <a:lstStyle/>
          <a:p>
            <a:pPr indent="-228600" lvl="0" marL="457200" marR="0" rtl="0" algn="l">
              <a:lnSpc>
                <a:spcPct val="115000"/>
              </a:lnSpc>
              <a:spcBef>
                <a:spcPts val="0"/>
              </a:spcBef>
              <a:spcAft>
                <a:spcPts val="0"/>
              </a:spcAft>
              <a:buClr>
                <a:srgbClr val="FF0000"/>
              </a:buClr>
              <a:buSzPts val="2400"/>
              <a:buFont typeface="Bitter"/>
              <a:buNone/>
            </a:pPr>
            <a:r>
              <a:rPr b="1" i="0" lang="en" sz="2400" u="none" cap="none" strike="noStrike">
                <a:solidFill>
                  <a:srgbClr val="FF0000"/>
                </a:solidFill>
                <a:latin typeface="Bitter"/>
                <a:ea typeface="Bitter"/>
                <a:cs typeface="Bitter"/>
                <a:sym typeface="Bitter"/>
              </a:rPr>
              <a:t>                                    DESPRÉS:</a:t>
            </a:r>
            <a:endParaRPr b="1" i="0" sz="2400" u="none" cap="none" strike="noStrike">
              <a:solidFill>
                <a:srgbClr val="FF0000"/>
              </a:solidFill>
              <a:latin typeface="Bitter"/>
              <a:ea typeface="Bitter"/>
              <a:cs typeface="Bitter"/>
              <a:sym typeface="Bitter"/>
            </a:endParaRPr>
          </a:p>
          <a:p>
            <a:pPr indent="-228600" lvl="0" marL="457200" marR="0" rtl="0" algn="l">
              <a:lnSpc>
                <a:spcPct val="115000"/>
              </a:lnSpc>
              <a:spcBef>
                <a:spcPts val="800"/>
              </a:spcBef>
              <a:spcAft>
                <a:spcPts val="0"/>
              </a:spcAft>
              <a:buClr>
                <a:srgbClr val="000000"/>
              </a:buClr>
              <a:buSzPts val="2400"/>
              <a:buFont typeface="Bitter Light"/>
              <a:buNone/>
            </a:pPr>
            <a:r>
              <a:rPr b="0" i="0" lang="en" sz="2400" u="none" cap="none" strike="noStrike">
                <a:solidFill>
                  <a:srgbClr val="000000"/>
                </a:solidFill>
                <a:latin typeface="Bitter Light"/>
                <a:ea typeface="Bitter Light"/>
                <a:cs typeface="Bitter Light"/>
                <a:sym typeface="Bitter Light"/>
              </a:rPr>
              <a:t>-Els adults poden ajudar en les tasques de neteja del carrer al costat de casa.</a:t>
            </a:r>
            <a:endParaRPr/>
          </a:p>
          <a:p>
            <a:pPr indent="-228600" lvl="0" marL="457200" marR="0" rtl="0" algn="l">
              <a:lnSpc>
                <a:spcPct val="115000"/>
              </a:lnSpc>
              <a:spcBef>
                <a:spcPts val="800"/>
              </a:spcBef>
              <a:spcAft>
                <a:spcPts val="0"/>
              </a:spcAft>
              <a:buClr>
                <a:srgbClr val="000000"/>
              </a:buClr>
              <a:buSzPts val="2400"/>
              <a:buFont typeface="Bitter Light"/>
              <a:buNone/>
            </a:pPr>
            <a:r>
              <a:t/>
            </a:r>
            <a:endParaRPr b="0" i="0" sz="2400" u="none" cap="none" strike="noStrike">
              <a:solidFill>
                <a:srgbClr val="000000"/>
              </a:solidFill>
              <a:latin typeface="Bitter Light"/>
              <a:ea typeface="Bitter Light"/>
              <a:cs typeface="Bitter Light"/>
              <a:sym typeface="Bitter Light"/>
            </a:endParaRPr>
          </a:p>
          <a:p>
            <a:pPr indent="-228600" lvl="0" marL="457200" marR="0" rtl="0" algn="l">
              <a:lnSpc>
                <a:spcPct val="115000"/>
              </a:lnSpc>
              <a:spcBef>
                <a:spcPts val="800"/>
              </a:spcBef>
              <a:spcAft>
                <a:spcPts val="0"/>
              </a:spcAft>
              <a:buClr>
                <a:srgbClr val="000000"/>
              </a:buClr>
              <a:buSzPts val="2400"/>
              <a:buFont typeface="Bitter Light"/>
              <a:buNone/>
            </a:pPr>
            <a:r>
              <a:rPr b="0" i="0" lang="en" sz="2400" u="none" cap="none" strike="noStrike">
                <a:solidFill>
                  <a:srgbClr val="000000"/>
                </a:solidFill>
                <a:latin typeface="Bitter Light"/>
                <a:ea typeface="Bitter Light"/>
                <a:cs typeface="Bitter Light"/>
                <a:sym typeface="Bitter Light"/>
              </a:rPr>
              <a:t>-S’han de seguir les normes d’higiene i neteja que dictin les autoritats.</a:t>
            </a:r>
            <a:endParaRPr b="0" i="0" sz="2400" u="none" cap="none" strike="noStrike">
              <a:solidFill>
                <a:srgbClr val="000000"/>
              </a:solidFill>
              <a:highlight>
                <a:srgbClr val="FCFCFC"/>
              </a:highlight>
              <a:latin typeface="Arial"/>
              <a:ea typeface="Arial"/>
              <a:cs typeface="Arial"/>
              <a:sym typeface="Arial"/>
            </a:endParaRPr>
          </a:p>
          <a:p>
            <a:pPr indent="0" lvl="0" marL="0" marR="0" rtl="0" algn="l">
              <a:lnSpc>
                <a:spcPct val="115000"/>
              </a:lnSpc>
              <a:spcBef>
                <a:spcPts val="800"/>
              </a:spcBef>
              <a:spcAft>
                <a:spcPts val="800"/>
              </a:spcAft>
              <a:buClr>
                <a:schemeClr val="accent1"/>
              </a:buClr>
              <a:buSzPts val="1600"/>
              <a:buFont typeface="Bitter Light"/>
              <a:buNone/>
            </a:pPr>
            <a:r>
              <a:t/>
            </a:r>
            <a:endParaRPr b="1" i="0" sz="1600" u="none" cap="none" strike="noStrike">
              <a:solidFill>
                <a:schemeClr val="dk1"/>
              </a:solidFill>
              <a:latin typeface="Bitter Light"/>
              <a:ea typeface="Bitter Light"/>
              <a:cs typeface="Bitter Light"/>
              <a:sym typeface="Bitter Light"/>
            </a:endParaRPr>
          </a:p>
        </p:txBody>
      </p:sp>
      <p:sp>
        <p:nvSpPr>
          <p:cNvPr id="112" name="Google Shape;112;p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113" name="Google Shape;113;p7"/>
          <p:cNvPicPr preferRelativeResize="0"/>
          <p:nvPr/>
        </p:nvPicPr>
        <p:blipFill rotWithShape="1">
          <a:blip r:embed="rId3">
            <a:alphaModFix/>
          </a:blip>
          <a:srcRect b="0" l="0" r="0" t="0"/>
          <a:stretch/>
        </p:blipFill>
        <p:spPr>
          <a:xfrm>
            <a:off x="6986987" y="240923"/>
            <a:ext cx="253550" cy="263650"/>
          </a:xfrm>
          <a:prstGeom prst="rect">
            <a:avLst/>
          </a:prstGeom>
          <a:noFill/>
          <a:ln>
            <a:noFill/>
          </a:ln>
        </p:spPr>
      </p:pic>
      <p:pic>
        <p:nvPicPr>
          <p:cNvPr id="114" name="Google Shape;114;p7"/>
          <p:cNvPicPr preferRelativeResize="0"/>
          <p:nvPr/>
        </p:nvPicPr>
        <p:blipFill rotWithShape="1">
          <a:blip r:embed="rId4">
            <a:alphaModFix/>
          </a:blip>
          <a:srcRect b="0" l="0" r="0" t="0"/>
          <a:stretch/>
        </p:blipFill>
        <p:spPr>
          <a:xfrm>
            <a:off x="6316950" y="572300"/>
            <a:ext cx="1468150" cy="1334701"/>
          </a:xfrm>
          <a:prstGeom prst="rect">
            <a:avLst/>
          </a:prstGeom>
          <a:noFill/>
          <a:ln>
            <a:noFill/>
          </a:ln>
        </p:spPr>
      </p:pic>
    </p:spTree>
  </p:cSld>
  <p:clrMapOvr>
    <a:masterClrMapping/>
  </p:clrMapOvr>
  <mc:AlternateContent>
    <mc:Choice Requires="p14">
      <p:transition spd="slow" p14:dur="23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8"/>
          <p:cNvSpPr txBox="1"/>
          <p:nvPr>
            <p:ph idx="1" type="body"/>
          </p:nvPr>
        </p:nvSpPr>
        <p:spPr>
          <a:xfrm>
            <a:off x="3272400" y="751425"/>
            <a:ext cx="2654400" cy="35244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SzPts val="2200"/>
              <a:buNone/>
            </a:pPr>
            <a:r>
              <a:rPr b="1" lang="en" sz="1800"/>
              <a:t>TELÈFONS:</a:t>
            </a:r>
            <a:endParaRPr/>
          </a:p>
          <a:p>
            <a:pPr indent="0" lvl="0" marL="0" rtl="0" algn="ctr">
              <a:lnSpc>
                <a:spcPct val="120000"/>
              </a:lnSpc>
              <a:spcBef>
                <a:spcPts val="0"/>
              </a:spcBef>
              <a:spcAft>
                <a:spcPts val="0"/>
              </a:spcAft>
              <a:buSzPts val="2200"/>
              <a:buNone/>
            </a:pPr>
            <a:r>
              <a:t/>
            </a:r>
            <a:endParaRPr sz="1800"/>
          </a:p>
          <a:p>
            <a:pPr indent="0" lvl="0" marL="0" rtl="0" algn="ctr">
              <a:lnSpc>
                <a:spcPct val="120000"/>
              </a:lnSpc>
              <a:spcBef>
                <a:spcPts val="0"/>
              </a:spcBef>
              <a:spcAft>
                <a:spcPts val="0"/>
              </a:spcAft>
              <a:buSzPts val="2200"/>
              <a:buNone/>
            </a:pPr>
            <a:r>
              <a:rPr lang="en" sz="2000"/>
              <a:t>118 Bombers</a:t>
            </a:r>
            <a:endParaRPr/>
          </a:p>
          <a:p>
            <a:pPr indent="0" lvl="0" marL="0" rtl="0" algn="ctr">
              <a:lnSpc>
                <a:spcPct val="120000"/>
              </a:lnSpc>
              <a:spcBef>
                <a:spcPts val="0"/>
              </a:spcBef>
              <a:spcAft>
                <a:spcPts val="0"/>
              </a:spcAft>
              <a:buSzPts val="2200"/>
              <a:buNone/>
            </a:pPr>
            <a:r>
              <a:t/>
            </a:r>
            <a:endParaRPr sz="2000"/>
          </a:p>
          <a:p>
            <a:pPr indent="0" lvl="0" marL="0" rtl="0" algn="ctr">
              <a:lnSpc>
                <a:spcPct val="120000"/>
              </a:lnSpc>
              <a:spcBef>
                <a:spcPts val="0"/>
              </a:spcBef>
              <a:spcAft>
                <a:spcPts val="0"/>
              </a:spcAft>
              <a:buSzPts val="2200"/>
              <a:buNone/>
            </a:pPr>
            <a:r>
              <a:rPr lang="en" sz="2000"/>
              <a:t>116 Urgències mèdiques</a:t>
            </a:r>
            <a:endParaRPr/>
          </a:p>
          <a:p>
            <a:pPr indent="0" lvl="0" marL="0" rtl="0" algn="ctr">
              <a:lnSpc>
                <a:spcPct val="120000"/>
              </a:lnSpc>
              <a:spcBef>
                <a:spcPts val="0"/>
              </a:spcBef>
              <a:spcAft>
                <a:spcPts val="0"/>
              </a:spcAft>
              <a:buSzPts val="2200"/>
              <a:buNone/>
            </a:pPr>
            <a:r>
              <a:t/>
            </a:r>
            <a:endParaRPr sz="2000"/>
          </a:p>
          <a:p>
            <a:pPr indent="0" lvl="0" marL="0" rtl="0" algn="ctr">
              <a:lnSpc>
                <a:spcPct val="120000"/>
              </a:lnSpc>
              <a:spcBef>
                <a:spcPts val="0"/>
              </a:spcBef>
              <a:spcAft>
                <a:spcPts val="0"/>
              </a:spcAft>
              <a:buSzPts val="2200"/>
              <a:buNone/>
            </a:pPr>
            <a:r>
              <a:rPr lang="en" sz="2000"/>
              <a:t>112 Emergències (general)</a:t>
            </a:r>
            <a:endParaRPr/>
          </a:p>
          <a:p>
            <a:pPr indent="0" lvl="0" marL="0" rtl="0" algn="ctr">
              <a:lnSpc>
                <a:spcPct val="120000"/>
              </a:lnSpc>
              <a:spcBef>
                <a:spcPts val="0"/>
              </a:spcBef>
              <a:spcAft>
                <a:spcPts val="0"/>
              </a:spcAft>
              <a:buSzPts val="2200"/>
              <a:buNone/>
            </a:pPr>
            <a:r>
              <a:t/>
            </a:r>
            <a:endParaRPr sz="2000"/>
          </a:p>
          <a:p>
            <a:pPr indent="0" lvl="0" marL="0" rtl="0" algn="ctr">
              <a:lnSpc>
                <a:spcPct val="120000"/>
              </a:lnSpc>
              <a:spcBef>
                <a:spcPts val="0"/>
              </a:spcBef>
              <a:spcAft>
                <a:spcPts val="0"/>
              </a:spcAft>
              <a:buSzPts val="2200"/>
              <a:buNone/>
            </a:pPr>
            <a:r>
              <a:rPr lang="en" sz="2000"/>
              <a:t>110 Policia</a:t>
            </a:r>
            <a:endParaRPr sz="2000"/>
          </a:p>
        </p:txBody>
      </p:sp>
      <p:sp>
        <p:nvSpPr>
          <p:cNvPr id="120" name="Google Shape;120;p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121" name="Google Shape;121;p8"/>
          <p:cNvPicPr preferRelativeResize="0"/>
          <p:nvPr/>
        </p:nvPicPr>
        <p:blipFill rotWithShape="1">
          <a:blip r:embed="rId3">
            <a:alphaModFix/>
          </a:blip>
          <a:srcRect b="0" l="0" r="0" t="0"/>
          <a:stretch/>
        </p:blipFill>
        <p:spPr>
          <a:xfrm>
            <a:off x="6216650" y="491075"/>
            <a:ext cx="1339850" cy="1339850"/>
          </a:xfrm>
          <a:prstGeom prst="rect">
            <a:avLst/>
          </a:prstGeom>
          <a:noFill/>
          <a:ln>
            <a:noFill/>
          </a:ln>
        </p:spPr>
      </p:pic>
    </p:spTree>
  </p:cSld>
  <p:clrMapOvr>
    <a:masterClrMapping/>
  </p:clrMapOvr>
  <mc:AlternateContent>
    <mc:Choice Requires="p14">
      <p:transition spd="slow" p14:dur="23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is template">
  <a:themeElements>
    <a:clrScheme name="Custom 347">
      <a:dk1>
        <a:srgbClr val="49413E"/>
      </a:dk1>
      <a:lt1>
        <a:srgbClr val="FFFFFF"/>
      </a:lt1>
      <a:dk2>
        <a:srgbClr val="9D9A8E"/>
      </a:dk2>
      <a:lt2>
        <a:srgbClr val="EDEADE"/>
      </a:lt2>
      <a:accent1>
        <a:srgbClr val="E2AB30"/>
      </a:accent1>
      <a:accent2>
        <a:srgbClr val="998B36"/>
      </a:accent2>
      <a:accent3>
        <a:srgbClr val="D8CA7E"/>
      </a:accent3>
      <a:accent4>
        <a:srgbClr val="D89168"/>
      </a:accent4>
      <a:accent5>
        <a:srgbClr val="BB584C"/>
      </a:accent5>
      <a:accent6>
        <a:srgbClr val="994F5F"/>
      </a:accent6>
      <a:hlink>
        <a:srgbClr val="6B331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MOLI OLIVEIRA PEREZ</dc:creator>
</cp:coreProperties>
</file>