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Economica" panose="020B060402020202020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3d4d64b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3d4d64b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3d4d64ba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c3d4d64ba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3d4d64ba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3d4d64ba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3d4d64ba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c3d4d64ba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3d4d64ba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3d4d64ba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408d150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408d150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408d1500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408d1500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 rot="2213109">
            <a:off x="2063186" y="1711476"/>
            <a:ext cx="5151345" cy="13252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 b="1" dirty="0">
                <a:solidFill>
                  <a:schemeClr val="tx2">
                    <a:lumMod val="75000"/>
                  </a:schemeClr>
                </a:solidFill>
              </a:rPr>
              <a:t>TERRA</a:t>
            </a:r>
            <a:r>
              <a:rPr lang="ca" sz="6000" b="1" dirty="0">
                <a:solidFill>
                  <a:srgbClr val="C00000"/>
                </a:solidFill>
              </a:rPr>
              <a:t>TRÈMOLS</a:t>
            </a:r>
            <a:endParaRPr sz="6000" b="1" dirty="0">
              <a:solidFill>
                <a:srgbClr val="C00000"/>
              </a:solidFill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151164">
            <a:off x="209725" y="2298584"/>
            <a:ext cx="2944534" cy="2726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0418">
            <a:off x="5778630" y="266316"/>
            <a:ext cx="2944534" cy="2726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 smtClean="0"/>
              <a:t>                                </a:t>
            </a:r>
            <a:r>
              <a:rPr lang="ca" sz="4800" b="1" dirty="0" smtClean="0">
                <a:solidFill>
                  <a:schemeClr val="tx2">
                    <a:lumMod val="75000"/>
                  </a:schemeClr>
                </a:solidFill>
              </a:rPr>
              <a:t>DEFINICIÓ</a:t>
            </a:r>
            <a:endParaRPr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a" dirty="0"/>
              <a:t>É</a:t>
            </a:r>
            <a:r>
              <a:rPr lang="ca" dirty="0" smtClean="0"/>
              <a:t>s </a:t>
            </a:r>
            <a:r>
              <a:rPr lang="ca" dirty="0"/>
              <a:t>un moviment sobtat del terreny que pot ocasionar danys importants a objectes o persones.</a:t>
            </a:r>
            <a:endParaRPr dirty="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472" y="1929468"/>
            <a:ext cx="3942825" cy="264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2533475" y="240815"/>
            <a:ext cx="3363985" cy="6587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a" sz="3600" b="1" dirty="0">
                <a:solidFill>
                  <a:srgbClr val="C00000"/>
                </a:solidFill>
              </a:rPr>
              <a:t>CARACTERÍSTIQUES</a:t>
            </a:r>
            <a:endParaRPr sz="3600" b="1" dirty="0">
              <a:solidFill>
                <a:srgbClr val="C00000"/>
              </a:solidFill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217475" y="75505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a" dirty="0"/>
              <a:t>Per mesurar els terratrèmols s’utilitza el </a:t>
            </a:r>
            <a:r>
              <a:rPr lang="ca" b="1" dirty="0"/>
              <a:t>sismògraf </a:t>
            </a:r>
            <a:r>
              <a:rPr lang="ca" dirty="0"/>
              <a:t>i la senyal que dona  és el </a:t>
            </a:r>
            <a:r>
              <a:rPr lang="ca" b="1" dirty="0"/>
              <a:t>sismograma</a:t>
            </a:r>
            <a:r>
              <a:rPr lang="ca" dirty="0"/>
              <a:t>.</a:t>
            </a:r>
            <a:endParaRPr dirty="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425" y="1399407"/>
            <a:ext cx="4650650" cy="286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705" y="1504155"/>
            <a:ext cx="2922227" cy="28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696286" y="72644"/>
            <a:ext cx="8303794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 </a:t>
            </a:r>
            <a:r>
              <a:rPr lang="ca" dirty="0" smtClean="0"/>
              <a:t>                          </a:t>
            </a:r>
            <a:r>
              <a:rPr lang="ca" dirty="0" smtClean="0">
                <a:solidFill>
                  <a:srgbClr val="C00000"/>
                </a:solidFill>
              </a:rPr>
              <a:t>FETS </a:t>
            </a:r>
            <a:r>
              <a:rPr lang="ca" dirty="0">
                <a:solidFill>
                  <a:schemeClr val="tx2">
                    <a:lumMod val="75000"/>
                  </a:schemeClr>
                </a:solidFill>
              </a:rPr>
              <a:t>REALS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tge 5"/>
          <p:cNvPicPr/>
          <p:nvPr/>
        </p:nvPicPr>
        <p:blipFill rotWithShape="1">
          <a:blip r:embed="rId3"/>
          <a:srcRect l="13861" t="23388" r="29180" b="2828"/>
          <a:stretch/>
        </p:blipFill>
        <p:spPr bwMode="auto">
          <a:xfrm>
            <a:off x="1560353" y="721453"/>
            <a:ext cx="5637402" cy="3943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0937" y="1897745"/>
            <a:ext cx="1954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11 </a:t>
            </a:r>
            <a:r>
              <a:rPr lang="es-ES" dirty="0" err="1">
                <a:solidFill>
                  <a:srgbClr val="FF0000"/>
                </a:solidFill>
              </a:rPr>
              <a:t>d’octubre</a:t>
            </a:r>
            <a:r>
              <a:rPr lang="es-ES" dirty="0">
                <a:solidFill>
                  <a:srgbClr val="FF0000"/>
                </a:solidFill>
              </a:rPr>
              <a:t> del 2021</a:t>
            </a:r>
            <a:r>
              <a:rPr lang="es-ES" dirty="0"/>
              <a:t>.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5181210" y="2074643"/>
            <a:ext cx="4068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 </a:t>
            </a:r>
            <a:endParaRPr lang="ca-ES" dirty="0"/>
          </a:p>
        </p:txBody>
      </p:sp>
      <p:pic>
        <p:nvPicPr>
          <p:cNvPr id="8" name="Picture 2" descr="Aquesta matinada de dijous ha estat moguda a l'Alt Urgell i 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6" r="23353" b="-373"/>
          <a:stretch/>
        </p:blipFill>
        <p:spPr bwMode="auto">
          <a:xfrm>
            <a:off x="125835" y="684227"/>
            <a:ext cx="3358783" cy="47146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 rotWithShape="1">
          <a:blip r:embed="rId3"/>
          <a:srcRect l="13104" t="10886" r="13562" b="3230"/>
          <a:stretch/>
        </p:blipFill>
        <p:spPr bwMode="auto">
          <a:xfrm>
            <a:off x="3484618" y="684227"/>
            <a:ext cx="5553512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QuadreDeText 9"/>
          <p:cNvSpPr txBox="1"/>
          <p:nvPr/>
        </p:nvSpPr>
        <p:spPr>
          <a:xfrm>
            <a:off x="172983" y="169288"/>
            <a:ext cx="924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b="1" dirty="0">
                <a:solidFill>
                  <a:srgbClr val="C00000"/>
                </a:solidFill>
              </a:rPr>
              <a:t>Un terratrèmol de 3,4 a l'Alt Urgell desperta </a:t>
            </a:r>
            <a:r>
              <a:rPr lang="ca-ES" sz="1800" b="1" dirty="0" smtClean="0">
                <a:solidFill>
                  <a:srgbClr val="C00000"/>
                </a:solidFill>
              </a:rPr>
              <a:t>Andorra</a:t>
            </a:r>
            <a:r>
              <a:rPr lang="ca-ES" sz="1800" b="1" dirty="0">
                <a:solidFill>
                  <a:srgbClr val="C00000"/>
                </a:solidFill>
              </a:rPr>
              <a:t> </a:t>
            </a:r>
            <a:r>
              <a:rPr lang="ca-ES" sz="1800" b="1" dirty="0" smtClean="0">
                <a:solidFill>
                  <a:srgbClr val="C00000"/>
                </a:solidFill>
              </a:rPr>
              <a:t>el 21 </a:t>
            </a:r>
            <a:r>
              <a:rPr lang="ca-ES" sz="1800" b="1" dirty="0">
                <a:solidFill>
                  <a:srgbClr val="C00000"/>
                </a:solidFill>
              </a:rPr>
              <a:t>de </a:t>
            </a:r>
            <a:r>
              <a:rPr lang="ca-ES" sz="1800" b="1" dirty="0" smtClean="0">
                <a:solidFill>
                  <a:srgbClr val="C00000"/>
                </a:solidFill>
              </a:rPr>
              <a:t>desembre de </a:t>
            </a:r>
            <a:r>
              <a:rPr lang="ca-ES" sz="1800" b="1" dirty="0">
                <a:solidFill>
                  <a:srgbClr val="C00000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139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210" y="223437"/>
            <a:ext cx="6723775" cy="467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123" y="2780300"/>
            <a:ext cx="1499650" cy="14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549858" y="118303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 smtClean="0"/>
              <a:t>             </a:t>
            </a:r>
            <a:r>
              <a:rPr lang="ca" dirty="0" smtClean="0">
                <a:solidFill>
                  <a:schemeClr val="tx2">
                    <a:lumMod val="75000"/>
                  </a:schemeClr>
                </a:solidFill>
              </a:rPr>
              <a:t>CONSELLS </a:t>
            </a:r>
            <a:r>
              <a:rPr lang="ca" dirty="0">
                <a:solidFill>
                  <a:srgbClr val="C00000"/>
                </a:solidFill>
              </a:rPr>
              <a:t>D'AUTOPROTECCIÓ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07975" y="788565"/>
            <a:ext cx="8524325" cy="39752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dirty="0"/>
              <a:t> </a:t>
            </a:r>
            <a:r>
              <a:rPr lang="ca" dirty="0" smtClean="0"/>
              <a:t>                                               </a:t>
            </a:r>
            <a:r>
              <a:rPr lang="ca" sz="2400" b="1" dirty="0" smtClean="0">
                <a:solidFill>
                  <a:srgbClr val="0070C0"/>
                </a:solidFill>
              </a:rPr>
              <a:t>    </a:t>
            </a:r>
            <a:r>
              <a:rPr lang="ca" sz="3200" b="1" dirty="0" smtClean="0">
                <a:solidFill>
                  <a:srgbClr val="0070C0"/>
                </a:solidFill>
              </a:rPr>
              <a:t>ABANS: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ca" sz="2000" dirty="0" smtClean="0"/>
              <a:t>Hem de tenir preparat un</a:t>
            </a:r>
            <a:r>
              <a:rPr lang="ca" sz="2000" b="1" dirty="0" smtClean="0"/>
              <a:t> CATAKIT</a:t>
            </a:r>
            <a:r>
              <a:rPr lang="ca" sz="2000" dirty="0" smtClean="0"/>
              <a:t> (amb una llanterna</a:t>
            </a:r>
            <a:r>
              <a:rPr lang="ca" sz="2000" dirty="0"/>
              <a:t>, piles, farmaciola, ràdio, aliments i aigua </a:t>
            </a:r>
            <a:r>
              <a:rPr lang="ca" sz="2000" dirty="0" smtClean="0"/>
              <a:t>embotellada)</a:t>
            </a:r>
          </a:p>
          <a:p>
            <a:pPr marL="0" lvl="0" indent="0">
              <a:spcBef>
                <a:spcPts val="1200"/>
              </a:spcBef>
              <a:buNone/>
            </a:pPr>
            <a:endParaRPr lang="ca-ES" sz="2000" b="1" dirty="0" smtClean="0">
              <a:solidFill>
                <a:srgbClr val="0070C0"/>
              </a:solidFill>
            </a:endParaRPr>
          </a:p>
          <a:p>
            <a:pPr marL="0" lvl="0" indent="0">
              <a:spcBef>
                <a:spcPts val="1200"/>
              </a:spcBef>
              <a:buNone/>
            </a:pPr>
            <a:endParaRPr sz="2000" b="1" dirty="0" smtClean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ca" sz="2000" dirty="0" smtClean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000" dirty="0" smtClean="0"/>
              <a:t>H</a:t>
            </a:r>
            <a:r>
              <a:rPr lang="ca" sz="2000" dirty="0" smtClean="0"/>
              <a:t>em </a:t>
            </a:r>
            <a:r>
              <a:rPr lang="ca" sz="2000" dirty="0"/>
              <a:t>de conèixer els telèfons d'emergències</a:t>
            </a:r>
            <a:r>
              <a:rPr lang="ca" sz="2000" dirty="0" smtClean="0"/>
              <a:t>: </a:t>
            </a:r>
            <a:r>
              <a:rPr lang="ca" sz="2000" b="1" dirty="0" smtClean="0"/>
              <a:t>112, 118, 110 i 116</a:t>
            </a:r>
            <a:r>
              <a:rPr lang="ca" sz="2000" b="1" dirty="0"/>
              <a:t>.</a:t>
            </a:r>
            <a:endParaRPr sz="2000" b="1" dirty="0"/>
          </a:p>
        </p:txBody>
      </p:sp>
      <p:sp>
        <p:nvSpPr>
          <p:cNvPr id="2" name="AutoShape 2" descr="Se préparer face au risque cyclonique | PIROI - Plateforme d'Intervention  Régionale de l'Océan Indi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2" name="Picture 8" descr="Se préparer face au risque cyclonique | PIROI - Plateforme d'Intervention  Régionale de l'Océan Ind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02" y="2516696"/>
            <a:ext cx="1865846" cy="16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Se préparer face au risque cyclonique | PIROI - Plateforme d'Intervention  Régionale de l'Océan Indi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298180" y="156534"/>
            <a:ext cx="1894605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C000"/>
                </a:solidFill>
              </a:rPr>
              <a:t>DURANT: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11643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 dirty="0"/>
              <a:t>SI ENS TROBEM A DINS D’UN EDIFICI:</a:t>
            </a:r>
            <a:endParaRPr b="1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a" dirty="0"/>
              <a:t>Hem de quedar-nos a dins ja que podrien caure objectes.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 dirty="0"/>
              <a:t>Ens hem de refugiar a baix d’una taula o al marc d’una </a:t>
            </a:r>
            <a:r>
              <a:rPr lang="ca" dirty="0" smtClean="0"/>
              <a:t>porta.</a:t>
            </a:r>
          </a:p>
          <a:p>
            <a:pPr lvl="0"/>
            <a:r>
              <a:rPr lang="ca" dirty="0"/>
              <a:t>Els adults han de saber </a:t>
            </a:r>
            <a:r>
              <a:rPr lang="ca" dirty="0" smtClean="0"/>
              <a:t>desconnectar </a:t>
            </a:r>
            <a:r>
              <a:rPr lang="ca" dirty="0"/>
              <a:t>l’aigua el gas i l’electricitat</a:t>
            </a:r>
            <a:endParaRPr lang="ca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a" b="1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a" b="1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 b="1" dirty="0" smtClean="0"/>
              <a:t>SI </a:t>
            </a:r>
            <a:r>
              <a:rPr lang="ca" b="1" dirty="0"/>
              <a:t>ENS TROBEM A FORA</a:t>
            </a:r>
            <a:r>
              <a:rPr lang="ca" dirty="0"/>
              <a:t>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a" dirty="0"/>
              <a:t>Hem d'anar algun lloc on no </a:t>
            </a:r>
            <a:r>
              <a:rPr lang="ca" dirty="0" smtClean="0"/>
              <a:t>puguin </a:t>
            </a:r>
            <a:r>
              <a:rPr lang="ca" dirty="0"/>
              <a:t>caure objectes.</a:t>
            </a:r>
            <a:endParaRPr dirty="0"/>
          </a:p>
        </p:txBody>
      </p:sp>
      <p:pic>
        <p:nvPicPr>
          <p:cNvPr id="5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8877">
            <a:off x="7226802" y="285661"/>
            <a:ext cx="1556471" cy="158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214291" y="257202"/>
            <a:ext cx="1953328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 dirty="0">
                <a:solidFill>
                  <a:srgbClr val="FF0000"/>
                </a:solidFill>
              </a:rPr>
              <a:t>DESPRÉS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Es poden produir rèpliques per això hem d'allunyar-nos dels edificis.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Hem d'encendre la ràdio i seguir els consells de les autoritats.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Hem de donar primers auxilis a les persones ferides.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9310" y="2441196"/>
            <a:ext cx="3363985" cy="227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200</Words>
  <Application>Microsoft Office PowerPoint</Application>
  <PresentationFormat>Presentació en pantalla (16:9)</PresentationFormat>
  <Paragraphs>29</Paragraphs>
  <Slides>9</Slides>
  <Notes>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3" baseType="lpstr">
      <vt:lpstr>Arial</vt:lpstr>
      <vt:lpstr>Economica</vt:lpstr>
      <vt:lpstr>Open Sans</vt:lpstr>
      <vt:lpstr>Luxe</vt:lpstr>
      <vt:lpstr>TERRATRÈMOLS</vt:lpstr>
      <vt:lpstr>                                DEFINICIÓ</vt:lpstr>
      <vt:lpstr>CARACTERÍSTIQUES</vt:lpstr>
      <vt:lpstr>                           FETS REALS</vt:lpstr>
      <vt:lpstr>Presentació del PowerPoint</vt:lpstr>
      <vt:lpstr>Presentació del PowerPoint</vt:lpstr>
      <vt:lpstr>             CONSELLS D'AUTOPROTECCIÓ</vt:lpstr>
      <vt:lpstr>DURANT:</vt:lpstr>
      <vt:lpstr>DESPRÉS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TERRATRÈMOLS</dc:title>
  <dc:creator>MOLI OLIVEIRA PEREZ</dc:creator>
  <cp:lastModifiedBy>MOLI OLIVEIRA PEREZ</cp:lastModifiedBy>
  <cp:revision>5</cp:revision>
  <dcterms:modified xsi:type="dcterms:W3CDTF">2024-03-19T13:36:06Z</dcterms:modified>
</cp:coreProperties>
</file>