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ca-ES" smtClean="0"/>
              <a:t>Feu clic aquí per editar l'estil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a-ES" smtClean="0"/>
              <a:t>Feu clic aquí per editar l'estil de subtítols del patró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21562440-DAB5-43E0-B31E-BD59A9914B4B}" type="datetimeFigureOut">
              <a:rPr lang="ca-ES" smtClean="0"/>
              <a:t>24/3/2021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3219A20C-A411-45DF-A974-FF11EAE7AE2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674191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àmica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ca-ES" smtClean="0"/>
              <a:t>Feu clic aquí per editar l'estil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a-ES" smtClean="0"/>
              <a:t>Feu clic a la icona per afegir una imatge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a-ES" smtClean="0"/>
              <a:t>Editeu els estils de text del patró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62440-DAB5-43E0-B31E-BD59A9914B4B}" type="datetimeFigureOut">
              <a:rPr lang="ca-ES" smtClean="0"/>
              <a:t>24/3/2021</a:t>
            </a:fld>
            <a:endParaRPr lang="ca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9A20C-A411-45DF-A974-FF11EAE7AE2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14668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ol i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ca-ES" smtClean="0"/>
              <a:t>Feu clic aquí per editar l'estil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a-ES" smtClean="0"/>
              <a:t>Editeu els estils de text del patró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21562440-DAB5-43E0-B31E-BD59A9914B4B}" type="datetimeFigureOut">
              <a:rPr lang="ca-ES" smtClean="0"/>
              <a:t>24/3/2021</a:t>
            </a:fld>
            <a:endParaRPr lang="ca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ca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219A20C-A411-45DF-A974-FF11EAE7AE2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82941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ferta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ca-ES" smtClean="0"/>
              <a:t>Feu clic aquí per editar l'estil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a-ES" smtClean="0"/>
              <a:t>Editeu els estils de text del patró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a-ES" smtClean="0"/>
              <a:t>Editeu els estils de text del patró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21562440-DAB5-43E0-B31E-BD59A9914B4B}" type="datetimeFigureOut">
              <a:rPr lang="ca-ES" smtClean="0"/>
              <a:t>24/3/2021</a:t>
            </a:fld>
            <a:endParaRPr lang="ca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ca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219A20C-A411-45DF-A974-FF11EAE7AE22}" type="slidenum">
              <a:rPr lang="ca-ES" smtClean="0"/>
              <a:t>‹#›</a:t>
            </a:fld>
            <a:endParaRPr lang="ca-ES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654625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rgeta d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ca-ES" smtClean="0"/>
              <a:t>Feu clic aquí per editar l'estil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a-ES" smtClean="0"/>
              <a:t>Editeu els estils de text del patró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21562440-DAB5-43E0-B31E-BD59A9914B4B}" type="datetimeFigureOut">
              <a:rPr lang="ca-ES" smtClean="0"/>
              <a:t>24/3/2021</a:t>
            </a:fld>
            <a:endParaRPr lang="ca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ca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219A20C-A411-45DF-A974-FF11EAE7AE2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452342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ca-ES" smtClean="0"/>
              <a:t>Feu clic aquí per editar l'estil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 smtClean="0"/>
              <a:t>Editeu els estils de text del patró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a-ES" smtClean="0"/>
              <a:t>Editeu els estils de text del patró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 smtClean="0"/>
              <a:t>Editeu els estils de text del patró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a-ES" smtClean="0"/>
              <a:t>Editeu els estils de text del patró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 smtClean="0"/>
              <a:t>Editeu els estils de text del patró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a-ES" smtClean="0"/>
              <a:t>Editeu els estils de text del patró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62440-DAB5-43E0-B31E-BD59A9914B4B}" type="datetimeFigureOut">
              <a:rPr lang="ca-ES" smtClean="0"/>
              <a:t>24/3/2021</a:t>
            </a:fld>
            <a:endParaRPr lang="ca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9A20C-A411-45DF-A974-FF11EAE7AE2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8145866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a d'imat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ca-ES" smtClean="0"/>
              <a:t>Feu clic aquí per editar l'estil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 smtClean="0"/>
              <a:t>Editeu els estils de text del patró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a-ES" smtClean="0"/>
              <a:t>Feu clic a la icona per afegir una imatge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a-ES" smtClean="0"/>
              <a:t>Editeu els estils de text del patró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 smtClean="0"/>
              <a:t>Editeu els estils de text del patró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a-ES" smtClean="0"/>
              <a:t>Feu clic a la icona per afegir una imatge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a-ES" smtClean="0"/>
              <a:t>Editeu els estils de text del patró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 smtClean="0"/>
              <a:t>Editeu els estils de text del patró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a-ES" smtClean="0"/>
              <a:t>Feu clic a la icona per afegir una imatge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a-ES" smtClean="0"/>
              <a:t>Editeu els estils de text del patró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62440-DAB5-43E0-B31E-BD59A9914B4B}" type="datetimeFigureOut">
              <a:rPr lang="ca-ES" smtClean="0"/>
              <a:t>24/3/2021</a:t>
            </a:fld>
            <a:endParaRPr lang="ca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9A20C-A411-45DF-A974-FF11EAE7AE2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55200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ol i tex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smtClean="0"/>
              <a:t>Feu clic aquí per editar l'estil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ca-ES" smtClean="0"/>
              <a:t>Editeu els estils de text del patró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62440-DAB5-43E0-B31E-BD59A9914B4B}" type="datetimeFigureOut">
              <a:rPr lang="ca-ES" smtClean="0"/>
              <a:t>24/3/2021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9A20C-A411-45DF-A974-FF11EAE7AE2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9607201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ol vertical 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a-ES" smtClean="0"/>
              <a:t>Feu clic aquí per editar l'estil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ca-ES" smtClean="0"/>
              <a:t>Editeu els estils de text del patró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21562440-DAB5-43E0-B31E-BD59A9914B4B}" type="datetimeFigureOut">
              <a:rPr lang="ca-ES" smtClean="0"/>
              <a:t>24/3/2021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219A20C-A411-45DF-A974-FF11EAE7AE2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035356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ol i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smtClean="0"/>
              <a:t>Feu clic aquí per editar l'estil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a-ES" smtClean="0"/>
              <a:t>Editeu els estils de text del patró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62440-DAB5-43E0-B31E-BD59A9914B4B}" type="datetimeFigureOut">
              <a:rPr lang="ca-ES" smtClean="0"/>
              <a:t>24/3/2021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9A20C-A411-45DF-A974-FF11EAE7AE2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58678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pçalera de la sec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ca-ES" smtClean="0"/>
              <a:t>Feu clic aquí per editar l'estil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 smtClean="0"/>
              <a:t>Editeu els estils de text del patró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21562440-DAB5-43E0-B31E-BD59A9914B4B}" type="datetimeFigureOut">
              <a:rPr lang="ca-ES" smtClean="0"/>
              <a:t>24/3/2021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219A20C-A411-45DF-A974-FF11EAE7AE2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88767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smtClean="0"/>
              <a:t>Feu clic aquí per editar l'estil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ca-ES" smtClean="0"/>
              <a:t>Editeu els estils de text del patró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ca-ES" smtClean="0"/>
              <a:t>Editeu els estils de text del patró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62440-DAB5-43E0-B31E-BD59A9914B4B}" type="datetimeFigureOut">
              <a:rPr lang="ca-ES" smtClean="0"/>
              <a:t>24/3/2021</a:t>
            </a:fld>
            <a:endParaRPr lang="ca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9A20C-A411-45DF-A974-FF11EAE7AE2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709339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ca-ES" smtClean="0"/>
              <a:t>Feu clic aquí per editar l'estil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 smtClean="0"/>
              <a:t>Editeu els estils de text del patró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ca-ES" smtClean="0"/>
              <a:t>Editeu els estils de text del patró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 smtClean="0"/>
              <a:t>Editeu els estils de text del patró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ca-ES" smtClean="0"/>
              <a:t>Editeu els estils de text del patró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62440-DAB5-43E0-B31E-BD59A9914B4B}" type="datetimeFigureOut">
              <a:rPr lang="ca-ES" smtClean="0"/>
              <a:t>24/3/2021</a:t>
            </a:fld>
            <a:endParaRPr lang="ca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9A20C-A411-45DF-A974-FF11EAE7AE2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797717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omés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smtClean="0"/>
              <a:t>Feu clic aquí per editar l'estil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62440-DAB5-43E0-B31E-BD59A9914B4B}" type="datetimeFigureOut">
              <a:rPr lang="ca-ES" smtClean="0"/>
              <a:t>24/3/2021</a:t>
            </a:fld>
            <a:endParaRPr lang="ca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9A20C-A411-45DF-A974-FF11EAE7AE2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024191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62440-DAB5-43E0-B31E-BD59A9914B4B}" type="datetimeFigureOut">
              <a:rPr lang="ca-ES" smtClean="0"/>
              <a:t>24/3/2021</a:t>
            </a:fld>
            <a:endParaRPr lang="ca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9A20C-A411-45DF-A974-FF11EAE7AE2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827297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ingut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ca-ES" smtClean="0"/>
              <a:t>Feu clic aquí per editar l'estil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ca-ES" smtClean="0"/>
              <a:t>Editeu els estils de text del patró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a-ES" smtClean="0"/>
              <a:t>Editeu els estils de text del patró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62440-DAB5-43E0-B31E-BD59A9914B4B}" type="datetimeFigureOut">
              <a:rPr lang="ca-ES" smtClean="0"/>
              <a:t>24/3/2021</a:t>
            </a:fld>
            <a:endParaRPr lang="ca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9A20C-A411-45DF-A974-FF11EAE7AE2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973504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tge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ca-ES" smtClean="0"/>
              <a:t>Feu clic aquí per editar l'estil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a-ES" smtClean="0"/>
              <a:t>Feu clic a la icona per afegir una imatge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a-ES" smtClean="0"/>
              <a:t>Editeu els estils de text del patró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62440-DAB5-43E0-B31E-BD59A9914B4B}" type="datetimeFigureOut">
              <a:rPr lang="ca-ES" smtClean="0"/>
              <a:t>24/3/2021</a:t>
            </a:fld>
            <a:endParaRPr lang="ca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9A20C-A411-45DF-A974-FF11EAE7AE2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004924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a-ES" smtClean="0"/>
              <a:t>Feu clic aquí per editar l'estil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a-ES" smtClean="0"/>
              <a:t>Editeu els estils de text del patró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562440-DAB5-43E0-B31E-BD59A9914B4B}" type="datetimeFigureOut">
              <a:rPr lang="ca-ES" smtClean="0"/>
              <a:t>24/3/2021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19A20C-A411-45DF-A974-FF11EAE7AE2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9995632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a-ES" dirty="0" smtClean="0">
                <a:latin typeface="Algerian" panose="04020705040A02060702" pitchFamily="82" charset="0"/>
              </a:rPr>
              <a:t>ENS PROTEGIM DELS RISCOS NATURALS </a:t>
            </a:r>
            <a:endParaRPr lang="ca-ES" dirty="0">
              <a:latin typeface="Algerian" panose="04020705040A02060702" pitchFamily="82" charset="0"/>
            </a:endParaRPr>
          </a:p>
        </p:txBody>
      </p:sp>
      <p:sp>
        <p:nvSpPr>
          <p:cNvPr id="3" name="Subtítol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a-ES" dirty="0" smtClean="0"/>
              <a:t>Treball de Lara i Thais</a:t>
            </a:r>
          </a:p>
          <a:p>
            <a:r>
              <a:rPr lang="ca-ES" dirty="0" smtClean="0"/>
              <a:t>5èB</a:t>
            </a:r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3965629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4742985" cy="1293028"/>
          </a:xfrm>
        </p:spPr>
        <p:txBody>
          <a:bodyPr>
            <a:normAutofit/>
          </a:bodyPr>
          <a:lstStyle/>
          <a:p>
            <a:r>
              <a:rPr lang="ca-ES" sz="72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Consells</a:t>
            </a:r>
            <a:endParaRPr lang="ca-ES" sz="7200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>
          <a:xfrm>
            <a:off x="771525" y="2175510"/>
            <a:ext cx="10820400" cy="4024125"/>
          </a:xfrm>
        </p:spPr>
        <p:txBody>
          <a:bodyPr/>
          <a:lstStyle/>
          <a:p>
            <a:r>
              <a:rPr lang="ca-ES" dirty="0" smtClean="0"/>
              <a:t>Saber els números de telèfons d’emergència.</a:t>
            </a:r>
          </a:p>
          <a:p>
            <a:r>
              <a:rPr lang="ca-ES" dirty="0" smtClean="0"/>
              <a:t>Tenir sempre a </a:t>
            </a:r>
            <a:r>
              <a:rPr lang="ca-ES" dirty="0" smtClean="0"/>
              <a:t>mà </a:t>
            </a:r>
            <a:r>
              <a:rPr lang="ca-ES" dirty="0" smtClean="0"/>
              <a:t>un catakit.</a:t>
            </a:r>
          </a:p>
          <a:p>
            <a:r>
              <a:rPr lang="ca-ES" dirty="0" smtClean="0"/>
              <a:t>S’ha de mantenir sempre la calma i el seny.</a:t>
            </a:r>
          </a:p>
          <a:p>
            <a:r>
              <a:rPr lang="ca-ES" dirty="0" smtClean="0"/>
              <a:t>Saber actuar davant d’un risc natural.</a:t>
            </a:r>
          </a:p>
          <a:p>
            <a:r>
              <a:rPr lang="ca-ES" dirty="0" smtClean="0"/>
              <a:t>Consultar la </a:t>
            </a:r>
            <a:r>
              <a:rPr lang="ca-ES" dirty="0" smtClean="0"/>
              <a:t>pàgina </a:t>
            </a:r>
            <a:r>
              <a:rPr lang="ca-ES" dirty="0" smtClean="0"/>
              <a:t>web de </a:t>
            </a:r>
            <a:r>
              <a:rPr lang="ca-ES" dirty="0" smtClean="0">
                <a:solidFill>
                  <a:srgbClr val="7030A0"/>
                </a:solidFill>
              </a:rPr>
              <a:t>protecció.civil </a:t>
            </a:r>
            <a:r>
              <a:rPr lang="ca-ES" dirty="0" smtClean="0">
                <a:solidFill>
                  <a:srgbClr val="F5F5F5"/>
                </a:solidFill>
              </a:rPr>
              <a:t>per veure si hi ha perill de riscos.</a:t>
            </a:r>
          </a:p>
          <a:p>
            <a:endParaRPr lang="ca-ES" dirty="0" smtClean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748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2895601" y="764373"/>
            <a:ext cx="6850566" cy="1293028"/>
          </a:xfrm>
        </p:spPr>
        <p:txBody>
          <a:bodyPr/>
          <a:lstStyle/>
          <a:p>
            <a:r>
              <a:rPr lang="ca-ES" dirty="0" smtClean="0">
                <a:solidFill>
                  <a:schemeClr val="accent6">
                    <a:lumMod val="75000"/>
                  </a:schemeClr>
                </a:solidFill>
              </a:rPr>
              <a:t>Els números de telèfon d’emergència  </a:t>
            </a:r>
            <a:endParaRPr lang="ca-E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a-ES" dirty="0" smtClean="0">
                <a:solidFill>
                  <a:srgbClr val="7030A0"/>
                </a:solidFill>
              </a:rPr>
              <a:t>NÚMERO </a:t>
            </a:r>
            <a:r>
              <a:rPr lang="ca-ES" dirty="0" smtClean="0">
                <a:solidFill>
                  <a:srgbClr val="7030A0"/>
                </a:solidFill>
              </a:rPr>
              <a:t>DE </a:t>
            </a:r>
            <a:r>
              <a:rPr lang="ca-ES" dirty="0" smtClean="0">
                <a:solidFill>
                  <a:srgbClr val="7030A0"/>
                </a:solidFill>
              </a:rPr>
              <a:t>TELÈFON D’EMERGÈNCIA</a:t>
            </a:r>
            <a:r>
              <a:rPr lang="ca-ES" dirty="0" smtClean="0">
                <a:solidFill>
                  <a:srgbClr val="7030A0"/>
                </a:solidFill>
              </a:rPr>
              <a:t>:</a:t>
            </a:r>
          </a:p>
          <a:p>
            <a:pPr marL="0" indent="0">
              <a:buNone/>
            </a:pPr>
            <a:r>
              <a:rPr lang="ca-ES" dirty="0" smtClean="0"/>
              <a:t>                                112</a:t>
            </a:r>
            <a:endParaRPr lang="ca-ES" dirty="0"/>
          </a:p>
          <a:p>
            <a:pPr marL="0" indent="0">
              <a:buNone/>
            </a:pPr>
            <a:r>
              <a:rPr lang="ca-ES" dirty="0" smtClean="0">
                <a:solidFill>
                  <a:srgbClr val="7030A0"/>
                </a:solidFill>
              </a:rPr>
              <a:t>. </a:t>
            </a:r>
            <a:r>
              <a:rPr lang="ca-ES" dirty="0" smtClean="0">
                <a:solidFill>
                  <a:srgbClr val="7030A0"/>
                </a:solidFill>
              </a:rPr>
              <a:t>NÚMERO </a:t>
            </a:r>
            <a:r>
              <a:rPr lang="ca-ES" dirty="0" smtClean="0">
                <a:solidFill>
                  <a:srgbClr val="7030A0"/>
                </a:solidFill>
              </a:rPr>
              <a:t>DE </a:t>
            </a:r>
            <a:r>
              <a:rPr lang="ca-ES" dirty="0" smtClean="0">
                <a:solidFill>
                  <a:srgbClr val="7030A0"/>
                </a:solidFill>
              </a:rPr>
              <a:t>TELÈFON </a:t>
            </a:r>
            <a:r>
              <a:rPr lang="ca-ES" dirty="0" smtClean="0">
                <a:solidFill>
                  <a:srgbClr val="7030A0"/>
                </a:solidFill>
              </a:rPr>
              <a:t>DE LA POLICIA:</a:t>
            </a:r>
          </a:p>
          <a:p>
            <a:pPr marL="0" indent="0">
              <a:buNone/>
            </a:pPr>
            <a:r>
              <a:rPr lang="ca-ES" dirty="0"/>
              <a:t> </a:t>
            </a:r>
            <a:r>
              <a:rPr lang="ca-ES" dirty="0" smtClean="0"/>
              <a:t>                               110</a:t>
            </a:r>
          </a:p>
          <a:p>
            <a:pPr marL="0" indent="0">
              <a:buNone/>
            </a:pPr>
            <a:r>
              <a:rPr lang="ca-ES" dirty="0" smtClean="0">
                <a:solidFill>
                  <a:srgbClr val="7030A0"/>
                </a:solidFill>
              </a:rPr>
              <a:t>. </a:t>
            </a:r>
            <a:r>
              <a:rPr lang="ca-ES" dirty="0" smtClean="0">
                <a:solidFill>
                  <a:srgbClr val="7030A0"/>
                </a:solidFill>
              </a:rPr>
              <a:t>NÚMERO </a:t>
            </a:r>
            <a:r>
              <a:rPr lang="ca-ES" dirty="0" smtClean="0">
                <a:solidFill>
                  <a:srgbClr val="7030A0"/>
                </a:solidFill>
              </a:rPr>
              <a:t>DE </a:t>
            </a:r>
            <a:r>
              <a:rPr lang="ca-ES" dirty="0" smtClean="0">
                <a:solidFill>
                  <a:srgbClr val="7030A0"/>
                </a:solidFill>
              </a:rPr>
              <a:t>TELÈFON </a:t>
            </a:r>
            <a:r>
              <a:rPr lang="ca-ES" dirty="0" smtClean="0">
                <a:solidFill>
                  <a:srgbClr val="7030A0"/>
                </a:solidFill>
              </a:rPr>
              <a:t>DE BOMBERS:</a:t>
            </a:r>
          </a:p>
          <a:p>
            <a:pPr marL="0" indent="0">
              <a:buNone/>
            </a:pPr>
            <a:r>
              <a:rPr lang="ca-ES" dirty="0">
                <a:solidFill>
                  <a:srgbClr val="7030A0"/>
                </a:solidFill>
              </a:rPr>
              <a:t> </a:t>
            </a:r>
            <a:r>
              <a:rPr lang="ca-ES" dirty="0" smtClean="0">
                <a:solidFill>
                  <a:srgbClr val="7030A0"/>
                </a:solidFill>
              </a:rPr>
              <a:t>                               </a:t>
            </a:r>
            <a:r>
              <a:rPr lang="ca-ES" dirty="0" smtClean="0"/>
              <a:t>118</a:t>
            </a:r>
          </a:p>
          <a:p>
            <a:pPr marL="0" indent="0">
              <a:buNone/>
            </a:pPr>
            <a:r>
              <a:rPr lang="ca-ES" sz="2400" dirty="0" smtClean="0">
                <a:solidFill>
                  <a:srgbClr val="7030A0"/>
                </a:solidFill>
              </a:rPr>
              <a:t>. </a:t>
            </a:r>
            <a:r>
              <a:rPr lang="ca-ES" sz="2400" dirty="0" smtClean="0">
                <a:solidFill>
                  <a:srgbClr val="7030A0"/>
                </a:solidFill>
              </a:rPr>
              <a:t>NÚMERO </a:t>
            </a:r>
            <a:r>
              <a:rPr lang="ca-ES" sz="2400" dirty="0" smtClean="0">
                <a:solidFill>
                  <a:srgbClr val="7030A0"/>
                </a:solidFill>
              </a:rPr>
              <a:t>DE TELÈFON </a:t>
            </a:r>
            <a:r>
              <a:rPr lang="ca-ES" sz="2400" dirty="0" smtClean="0">
                <a:solidFill>
                  <a:srgbClr val="7030A0"/>
                </a:solidFill>
              </a:rPr>
              <a:t>D’ URGÈNCIES MÈDIQUES</a:t>
            </a:r>
            <a:r>
              <a:rPr lang="ca-ES" sz="2400" dirty="0" smtClean="0">
                <a:solidFill>
                  <a:srgbClr val="7030A0"/>
                </a:solidFill>
              </a:rPr>
              <a:t>:</a:t>
            </a:r>
          </a:p>
          <a:p>
            <a:pPr marL="0" indent="0">
              <a:buNone/>
            </a:pPr>
            <a:r>
              <a:rPr lang="ca-ES" sz="2400" dirty="0" smtClean="0"/>
              <a:t>                              116</a:t>
            </a:r>
          </a:p>
        </p:txBody>
      </p:sp>
    </p:spTree>
    <p:extLst>
      <p:ext uri="{BB962C8B-B14F-4D97-AF65-F5344CB8AC3E}">
        <p14:creationId xmlns:p14="http://schemas.microsoft.com/office/powerpoint/2010/main" val="4203926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2514601" y="973091"/>
            <a:ext cx="4493270" cy="1293028"/>
          </a:xfrm>
        </p:spPr>
        <p:txBody>
          <a:bodyPr/>
          <a:lstStyle/>
          <a:p>
            <a:r>
              <a:rPr lang="ca-ES" sz="5400" dirty="0" smtClean="0">
                <a:solidFill>
                  <a:schemeClr val="accent6">
                    <a:lumMod val="75000"/>
                  </a:schemeClr>
                </a:solidFill>
              </a:rPr>
              <a:t>CATAKIT</a:t>
            </a:r>
            <a:r>
              <a:rPr lang="ca-ES" dirty="0" smtClean="0"/>
              <a:t> </a:t>
            </a:r>
            <a:endParaRPr lang="ca-ES" dirty="0"/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>
          <a:xfrm>
            <a:off x="186001" y="2011186"/>
            <a:ext cx="10820400" cy="402412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a-ES" dirty="0">
                <a:solidFill>
                  <a:srgbClr val="7030A0"/>
                </a:solidFill>
              </a:rPr>
              <a:t> </a:t>
            </a:r>
            <a:r>
              <a:rPr lang="ca-ES" dirty="0" smtClean="0">
                <a:solidFill>
                  <a:srgbClr val="7030A0"/>
                </a:solidFill>
              </a:rPr>
              <a:t>Nosaltres portaríem les següents coses al nostre catakit:</a:t>
            </a:r>
          </a:p>
          <a:p>
            <a:pPr marL="0" indent="0">
              <a:buNone/>
            </a:pPr>
            <a:r>
              <a:rPr lang="ca-ES" dirty="0" smtClean="0"/>
              <a:t>1- Una motxilla</a:t>
            </a:r>
            <a:r>
              <a:rPr lang="ca-ES" dirty="0"/>
              <a:t> </a:t>
            </a:r>
            <a:r>
              <a:rPr lang="ca-ES" dirty="0" smtClean="0"/>
              <a:t>Airbag.</a:t>
            </a:r>
          </a:p>
          <a:p>
            <a:pPr marL="0" indent="0">
              <a:buNone/>
            </a:pPr>
            <a:r>
              <a:rPr lang="ca-ES" dirty="0" smtClean="0"/>
              <a:t>2- Una farmaciola.</a:t>
            </a:r>
          </a:p>
          <a:p>
            <a:pPr marL="0" indent="0">
              <a:buNone/>
            </a:pPr>
            <a:r>
              <a:rPr lang="ca-ES" dirty="0" smtClean="0"/>
              <a:t>3- Aigua per beure.</a:t>
            </a:r>
          </a:p>
          <a:p>
            <a:pPr marL="0" indent="0">
              <a:buNone/>
            </a:pPr>
            <a:r>
              <a:rPr lang="ca-ES" dirty="0" smtClean="0"/>
              <a:t>4- El gos i la gossa.</a:t>
            </a:r>
          </a:p>
          <a:p>
            <a:pPr marL="0" indent="0">
              <a:buNone/>
            </a:pPr>
            <a:r>
              <a:rPr lang="ca-ES" dirty="0"/>
              <a:t>5</a:t>
            </a:r>
            <a:r>
              <a:rPr lang="ca-ES" dirty="0" smtClean="0"/>
              <a:t>- Les coses necessàries </a:t>
            </a:r>
            <a:r>
              <a:rPr lang="ca-ES" dirty="0" smtClean="0"/>
              <a:t>pel </a:t>
            </a:r>
            <a:r>
              <a:rPr lang="ca-ES" dirty="0" smtClean="0"/>
              <a:t>gos/gossa </a:t>
            </a:r>
          </a:p>
          <a:p>
            <a:pPr marL="0" indent="0">
              <a:buNone/>
            </a:pPr>
            <a:r>
              <a:rPr lang="ca-ES" dirty="0"/>
              <a:t>6</a:t>
            </a:r>
            <a:r>
              <a:rPr lang="ca-ES" dirty="0" smtClean="0"/>
              <a:t>- Aliments de llarga durada.</a:t>
            </a:r>
          </a:p>
          <a:p>
            <a:pPr marL="0" indent="0">
              <a:buNone/>
            </a:pPr>
            <a:r>
              <a:rPr lang="ca-ES" dirty="0"/>
              <a:t>7</a:t>
            </a:r>
            <a:r>
              <a:rPr lang="ca-ES" dirty="0" smtClean="0"/>
              <a:t>- Un telèfon mòbil carregat.</a:t>
            </a:r>
          </a:p>
          <a:p>
            <a:pPr marL="0" indent="0">
              <a:buNone/>
            </a:pPr>
            <a:r>
              <a:rPr lang="ca-ES" dirty="0"/>
              <a:t>8</a:t>
            </a:r>
            <a:r>
              <a:rPr lang="ca-ES" dirty="0" smtClean="0"/>
              <a:t>- Un carregador per carregar el mòbil.</a:t>
            </a:r>
          </a:p>
          <a:p>
            <a:pPr marL="0" indent="0">
              <a:buNone/>
            </a:pPr>
            <a:r>
              <a:rPr lang="ca-ES" dirty="0"/>
              <a:t>9</a:t>
            </a:r>
            <a:r>
              <a:rPr lang="ca-ES" dirty="0" smtClean="0"/>
              <a:t>- Una llanterna amb piles.</a:t>
            </a:r>
          </a:p>
          <a:p>
            <a:pPr marL="0" indent="0">
              <a:buNone/>
            </a:pPr>
            <a:r>
              <a:rPr lang="ca-ES" dirty="0" smtClean="0"/>
              <a:t>10- Una manta de supervivència.</a:t>
            </a:r>
          </a:p>
        </p:txBody>
      </p:sp>
      <p:pic>
        <p:nvPicPr>
          <p:cNvPr id="4" name="Imat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8751" y="1228023"/>
            <a:ext cx="1337009" cy="966537"/>
          </a:xfrm>
          <a:prstGeom prst="rect">
            <a:avLst/>
          </a:prstGeom>
        </p:spPr>
      </p:pic>
      <p:pic>
        <p:nvPicPr>
          <p:cNvPr id="5" name="Imat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881586" y="1624043"/>
            <a:ext cx="1304741" cy="867342"/>
          </a:xfrm>
          <a:prstGeom prst="rect">
            <a:avLst/>
          </a:prstGeom>
        </p:spPr>
      </p:pic>
      <p:pic>
        <p:nvPicPr>
          <p:cNvPr id="6" name="Imat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3727" y="2057401"/>
            <a:ext cx="1293541" cy="834570"/>
          </a:xfrm>
          <a:prstGeom prst="rect">
            <a:avLst/>
          </a:prstGeom>
        </p:spPr>
      </p:pic>
      <p:pic>
        <p:nvPicPr>
          <p:cNvPr id="7" name="Imat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78956" y="5440568"/>
            <a:ext cx="1397454" cy="1417431"/>
          </a:xfrm>
          <a:prstGeom prst="rect">
            <a:avLst/>
          </a:prstGeom>
        </p:spPr>
      </p:pic>
      <p:pic>
        <p:nvPicPr>
          <p:cNvPr id="8" name="Imat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7273" y="5440568"/>
            <a:ext cx="1800353" cy="1277725"/>
          </a:xfrm>
          <a:prstGeom prst="rect">
            <a:avLst/>
          </a:prstGeom>
        </p:spPr>
      </p:pic>
      <p:pic>
        <p:nvPicPr>
          <p:cNvPr id="9" name="Imatg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06050" y="2297150"/>
            <a:ext cx="764034" cy="752727"/>
          </a:xfrm>
          <a:prstGeom prst="rect">
            <a:avLst/>
          </a:prstGeom>
        </p:spPr>
      </p:pic>
      <p:pic>
        <p:nvPicPr>
          <p:cNvPr id="10" name="Imatg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10891" y="2646793"/>
            <a:ext cx="795712" cy="807416"/>
          </a:xfrm>
          <a:prstGeom prst="rect">
            <a:avLst/>
          </a:prstGeom>
        </p:spPr>
      </p:pic>
      <p:pic>
        <p:nvPicPr>
          <p:cNvPr id="11" name="Imatg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09002" y="3158342"/>
            <a:ext cx="697399" cy="615524"/>
          </a:xfrm>
          <a:prstGeom prst="rect">
            <a:avLst/>
          </a:prstGeom>
        </p:spPr>
      </p:pic>
      <p:pic>
        <p:nvPicPr>
          <p:cNvPr id="12" name="Imatg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17884" y="3263151"/>
            <a:ext cx="598111" cy="598111"/>
          </a:xfrm>
          <a:prstGeom prst="rect">
            <a:avLst/>
          </a:prstGeom>
        </p:spPr>
      </p:pic>
      <p:pic>
        <p:nvPicPr>
          <p:cNvPr id="13" name="Imatg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83436" y="2740414"/>
            <a:ext cx="726321" cy="726321"/>
          </a:xfrm>
          <a:prstGeom prst="rect">
            <a:avLst/>
          </a:prstGeom>
        </p:spPr>
      </p:pic>
      <p:pic>
        <p:nvPicPr>
          <p:cNvPr id="14" name="Imatg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45652" y="3023938"/>
            <a:ext cx="638833" cy="638833"/>
          </a:xfrm>
          <a:prstGeom prst="rect">
            <a:avLst/>
          </a:prstGeom>
        </p:spPr>
      </p:pic>
      <p:pic>
        <p:nvPicPr>
          <p:cNvPr id="15" name="Imatge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06710" y="3454209"/>
            <a:ext cx="1004214" cy="629146"/>
          </a:xfrm>
          <a:prstGeom prst="rect">
            <a:avLst/>
          </a:prstGeom>
        </p:spPr>
      </p:pic>
      <p:pic>
        <p:nvPicPr>
          <p:cNvPr id="16" name="Imatge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009866" y="3651913"/>
            <a:ext cx="848796" cy="542169"/>
          </a:xfrm>
          <a:prstGeom prst="rect">
            <a:avLst/>
          </a:prstGeom>
        </p:spPr>
      </p:pic>
      <p:pic>
        <p:nvPicPr>
          <p:cNvPr id="17" name="Imatge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V="1">
            <a:off x="9816939" y="3884188"/>
            <a:ext cx="762017" cy="649619"/>
          </a:xfrm>
          <a:prstGeom prst="rect">
            <a:avLst/>
          </a:prstGeom>
        </p:spPr>
      </p:pic>
      <p:pic>
        <p:nvPicPr>
          <p:cNvPr id="18" name="Imatge 1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V="1">
            <a:off x="10665735" y="3613143"/>
            <a:ext cx="801757" cy="544944"/>
          </a:xfrm>
          <a:prstGeom prst="rect">
            <a:avLst/>
          </a:prstGeom>
        </p:spPr>
      </p:pic>
      <p:pic>
        <p:nvPicPr>
          <p:cNvPr id="19" name="Imatge 1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61974" y="4031079"/>
            <a:ext cx="1173601" cy="117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76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1321904" y="764373"/>
            <a:ext cx="9213574" cy="1293028"/>
          </a:xfrm>
        </p:spPr>
        <p:txBody>
          <a:bodyPr>
            <a:normAutofit/>
          </a:bodyPr>
          <a:lstStyle/>
          <a:p>
            <a:r>
              <a:rPr lang="ca-ES" dirty="0" smtClean="0"/>
              <a:t>Com actuar davant d’un risc </a:t>
            </a:r>
            <a:endParaRPr lang="ca-ES" dirty="0"/>
          </a:p>
        </p:txBody>
      </p:sp>
      <p:pic>
        <p:nvPicPr>
          <p:cNvPr id="4" name="Contenidor de contingut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48110" y="2193925"/>
            <a:ext cx="5695779" cy="4024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923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Pista de vapor">
  <a:themeElements>
    <a:clrScheme name="Pista de vapor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Pista de vapor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ta de vapor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TM04033937[[fn=Estela de condensación]]</Template>
  <TotalTime>89</TotalTime>
  <Words>175</Words>
  <Application>Microsoft Office PowerPoint</Application>
  <PresentationFormat>Pantalla panoràmica</PresentationFormat>
  <Paragraphs>31</Paragraphs>
  <Slides>5</Slides>
  <Notes>0</Notes>
  <HiddenSlides>0</HiddenSlides>
  <MMClips>0</MMClips>
  <ScaleCrop>false</ScaleCrop>
  <HeadingPairs>
    <vt:vector size="6" baseType="variant">
      <vt:variant>
        <vt:lpstr>Tipus de lletra utilitzats</vt:lpstr>
      </vt:variant>
      <vt:variant>
        <vt:i4>4</vt:i4>
      </vt:variant>
      <vt:variant>
        <vt:lpstr>Tema</vt:lpstr>
      </vt:variant>
      <vt:variant>
        <vt:i4>1</vt:i4>
      </vt:variant>
      <vt:variant>
        <vt:lpstr>Títols de les diapositives</vt:lpstr>
      </vt:variant>
      <vt:variant>
        <vt:i4>5</vt:i4>
      </vt:variant>
    </vt:vector>
  </HeadingPairs>
  <TitlesOfParts>
    <vt:vector size="10" baseType="lpstr">
      <vt:lpstr>Algerian</vt:lpstr>
      <vt:lpstr>Arial</vt:lpstr>
      <vt:lpstr>Cambria</vt:lpstr>
      <vt:lpstr>Century Gothic</vt:lpstr>
      <vt:lpstr>Pista de vapor</vt:lpstr>
      <vt:lpstr>ENS PROTEGIM DELS RISCOS NATURALS </vt:lpstr>
      <vt:lpstr>Consells</vt:lpstr>
      <vt:lpstr>Els números de telèfon d’emergència  </vt:lpstr>
      <vt:lpstr>CATAKIT </vt:lpstr>
      <vt:lpstr>Com actuar davant d’un risc </vt:lpstr>
    </vt:vector>
  </TitlesOfParts>
  <Company>Adte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ENS PROTEGIM DELS RISCOS NATURALS</dc:title>
  <dc:creator>LARA VARELA CUNHA</dc:creator>
  <cp:lastModifiedBy>JOANA MIARNAU MITJANA</cp:lastModifiedBy>
  <cp:revision>23</cp:revision>
  <dcterms:created xsi:type="dcterms:W3CDTF">2021-03-23T14:09:03Z</dcterms:created>
  <dcterms:modified xsi:type="dcterms:W3CDTF">2021-03-24T12:06:54Z</dcterms:modified>
</cp:coreProperties>
</file>