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haYTpbHbIwA4TTnJxMZixNs1sP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s"/>
              <a:t>Dics=parets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2c2627f6380_0_104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g2c2627f6380_0_104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g2c2627f6380_0_10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c2627f6380_0_108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g2c2627f6380_0_108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g2c2627f6380_0_108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c2627f6380_0_108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2c2627f6380_0_10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g2c2627f6380_0_10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g2c2627f6380_0_105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2c2627f6380_0_10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g2c2627f6380_0_106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2c2627f6380_0_105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g2c2627f6380_0_10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c2627f6380_0_10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g2c2627f6380_0_105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g2c2627f6380_0_105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g2c2627f6380_0_105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c2627f6380_0_106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g2c2627f6380_0_106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g2c2627f6380_0_106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c2627f6380_0_107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g2c2627f6380_0_107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c2627f6380_0_107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g2c2627f6380_0_107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g2c2627f6380_0_107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g2c2627f6380_0_107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g2c2627f6380_0_107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c2627f6380_0_108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g2c2627f6380_0_108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c2627f6380_0_10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g2c2627f6380_0_10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g2c2627f6380_0_10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TPylPERnL2c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s">
                <a:solidFill>
                  <a:srgbClr val="FF0000"/>
                </a:solidFill>
              </a:rPr>
              <a:t>LES INUNDACIONS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s">
                <a:solidFill>
                  <a:srgbClr val="FFFFFF"/>
                </a:solidFill>
              </a:rPr>
              <a:t> </a:t>
            </a:r>
            <a:r>
              <a:rPr lang="es">
                <a:solidFill>
                  <a:srgbClr val="0000FF"/>
                </a:solidFill>
              </a:rPr>
              <a:t>MILA,VALENTINA,CAMILLE</a:t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s">
                <a:solidFill>
                  <a:srgbClr val="0000FF"/>
                </a:solidFill>
              </a:rPr>
              <a:t>                                         GRUP:STARS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s"/>
              <a:t>                        </a:t>
            </a:r>
            <a:r>
              <a:rPr b="1" lang="es"/>
              <a:t>QUÈ ÉS UNA INUNDACIÓ?</a:t>
            </a:r>
            <a:endParaRPr b="1"/>
          </a:p>
        </p:txBody>
      </p:sp>
      <p:sp>
        <p:nvSpPr>
          <p:cNvPr id="61" name="Google Shape;61;p2"/>
          <p:cNvSpPr txBox="1"/>
          <p:nvPr>
            <p:ph idx="1" type="body"/>
          </p:nvPr>
        </p:nvSpPr>
        <p:spPr>
          <a:xfrm>
            <a:off x="311700" y="1152475"/>
            <a:ext cx="8520600" cy="3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>
              <a:solidFill>
                <a:srgbClr val="202122"/>
              </a:solidFill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946"/>
              <a:buNone/>
            </a:pPr>
            <a:r>
              <a:rPr lang="es" sz="2000">
                <a:solidFill>
                  <a:srgbClr val="202122"/>
                </a:solidFill>
                <a:highlight>
                  <a:srgbClr val="FFFFFF"/>
                </a:highlight>
              </a:rPr>
              <a:t>Una inundació és un desbordament d’aigua de rius o llacs, a conseqüència de fortes pluges o del trencament de dics, de manera que part de l’aigua s’escapa dels seus límits habituals.</a:t>
            </a:r>
            <a:endParaRPr sz="2000">
              <a:solidFill>
                <a:srgbClr val="20212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"/>
          <p:cNvSpPr txBox="1"/>
          <p:nvPr>
            <p:ph type="title"/>
          </p:nvPr>
        </p:nvSpPr>
        <p:spPr>
          <a:xfrm>
            <a:off x="311700" y="226225"/>
            <a:ext cx="8520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s" sz="2500"/>
              <a:t>LA INUNDACIÓ </a:t>
            </a:r>
            <a:r>
              <a:rPr b="1" lang="es" sz="2500" u="sng"/>
              <a:t>HISTÒRICA</a:t>
            </a:r>
            <a:r>
              <a:rPr b="1" lang="es" sz="2500"/>
              <a:t> D’ANDORRA</a:t>
            </a:r>
            <a:endParaRPr sz="2500"/>
          </a:p>
        </p:txBody>
      </p:sp>
      <p:sp>
        <p:nvSpPr>
          <p:cNvPr id="67" name="Google Shape;6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 sz="2000">
                <a:solidFill>
                  <a:srgbClr val="20124D"/>
                </a:solidFill>
              </a:rPr>
              <a:t>En aquest vídeo veurem com es va produir una de les majors catàstrofes d’Andorra que va ser la famosa inundació de l’any 1982.</a:t>
            </a:r>
            <a:endParaRPr sz="2000">
              <a:solidFill>
                <a:srgbClr val="20124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2000">
              <a:solidFill>
                <a:srgbClr val="20124D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u="sng">
                <a:solidFill>
                  <a:schemeClr val="hlink"/>
                </a:solidFill>
                <a:hlinkClick r:id="rId3"/>
              </a:rPr>
              <a:t>Capítol 9- Els aiguats del 1982</a:t>
            </a:r>
            <a:r>
              <a:rPr lang="es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68" name="Google Shape;68;p4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/>
          <p:nvPr>
            <p:ph type="title"/>
          </p:nvPr>
        </p:nvSpPr>
        <p:spPr>
          <a:xfrm>
            <a:off x="311700" y="4642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s"/>
              <a:t>                                 EL  CATAKIT</a:t>
            </a:r>
            <a:endParaRPr b="1" u="sng"/>
          </a:p>
        </p:txBody>
      </p:sp>
      <p:sp>
        <p:nvSpPr>
          <p:cNvPr id="74" name="Google Shape;74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El catakit és una motxilla d'emergència en cas d’una inundació.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Què haig de portar dins del catakit?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Dins del catakit </a:t>
            </a:r>
            <a:r>
              <a:rPr b="1" lang="es" sz="2000"/>
              <a:t>SEMPRE</a:t>
            </a:r>
            <a:r>
              <a:rPr lang="es" sz="2000"/>
              <a:t> has de portar aquestes 4 coses :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1- una llanterna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2- diners 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3- mòbil (carregat)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4- farmaciola</a:t>
            </a:r>
            <a:endParaRPr sz="20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46"/>
              <a:buNone/>
            </a:pPr>
            <a:r>
              <a:rPr lang="es" sz="2000"/>
              <a:t>Si et sorprenen les inundacions a l'exterior :</a:t>
            </a:r>
            <a:endParaRPr sz="20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rPr lang="es" sz="1500"/>
              <a:t>1</a:t>
            </a:r>
            <a:r>
              <a:rPr lang="es" sz="1600"/>
              <a:t>.</a:t>
            </a:r>
            <a:r>
              <a:rPr lang="es" sz="1700"/>
              <a:t> En un lloc urbanitzat busca refugi dins d’un edifici segur i tanca bé les portes i finestres.</a:t>
            </a:r>
            <a:endParaRPr sz="17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rPr lang="es" sz="1700"/>
              <a:t>2. A la muntanya dirigeix-te a punts enlairats (elevats) que estiguin lluny dels marges de rius i de les lleres de barrancs rambles o torrents.</a:t>
            </a:r>
            <a:endParaRPr sz="17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rPr lang="es" sz="1700"/>
              <a:t>3. Respecta les restriccions i els tancaments d’accés a zones inundables.</a:t>
            </a:r>
            <a:endParaRPr sz="17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rPr lang="es" sz="1700"/>
              <a:t>4. </a:t>
            </a:r>
            <a:r>
              <a:rPr b="1" lang="es" sz="1700"/>
              <a:t>MAI</a:t>
            </a:r>
            <a:r>
              <a:rPr lang="es" sz="1700"/>
              <a:t> intentis travessar un riu amb fons dur o zona baixa ja que la inundació podria ser sobtada i no tenir temps de reaccionar.</a:t>
            </a:r>
            <a:endParaRPr sz="17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rPr lang="es" sz="1700"/>
              <a:t>5. Recorda que les rieres seques i els petits rius són els que provoquen una major mortalitat.</a:t>
            </a:r>
            <a:endParaRPr sz="17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946"/>
              <a:buNone/>
            </a:pPr>
            <a:r>
              <a:t/>
            </a:r>
            <a:endParaRPr sz="15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946"/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 txBox="1"/>
          <p:nvPr>
            <p:ph type="title"/>
          </p:nvPr>
        </p:nvSpPr>
        <p:spPr>
          <a:xfrm>
            <a:off x="0" y="4876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s"/>
              <a:t>CONSELLS D’AUTOPROTECCIÓ 1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"/>
          <p:cNvSpPr txBox="1"/>
          <p:nvPr>
            <p:ph type="title"/>
          </p:nvPr>
        </p:nvSpPr>
        <p:spPr>
          <a:xfrm>
            <a:off x="213175" y="4647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3703"/>
              <a:buNone/>
            </a:pPr>
            <a:r>
              <a:rPr lang="es" sz="3000"/>
              <a:t> </a:t>
            </a:r>
            <a:r>
              <a:rPr b="1" lang="es" sz="2777"/>
              <a:t>CONSELLS D’AUTOPROTECCIÓ 2</a:t>
            </a:r>
            <a:endParaRPr b="1" sz="2777"/>
          </a:p>
        </p:txBody>
      </p:sp>
      <p:sp>
        <p:nvSpPr>
          <p:cNvPr id="86" name="Google Shape;86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 sz="2000"/>
              <a:t>A casa :    </a:t>
            </a:r>
            <a:r>
              <a:rPr lang="es"/>
              <a:t>                                                                          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1700"/>
              <a:t>1.Si se t’inunda el garatge o soterrani, no baixis MAI a treure el vehicle o altres objectes. Pots quedar atrapat per l’aigua.</a:t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s" sz="1700"/>
              <a:t>2. Si els carrers estan inundats i entra aigua dins de casa no surtis a l’exterior. Puja a les zones altes de casa o de l’edifici.  Truca al 112 i fes-te visible.</a:t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7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s" sz="1700"/>
              <a:t>3. Si se t’inunda la casa tanca l’interruptor general de l’electricitat.</a:t>
            </a:r>
            <a:endParaRPr sz="1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C78D8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/>
          <p:nvPr>
            <p:ph type="title"/>
          </p:nvPr>
        </p:nvSpPr>
        <p:spPr>
          <a:xfrm>
            <a:off x="144200" y="999850"/>
            <a:ext cx="8774700" cy="329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9165"/>
              <a:buNone/>
            </a:pPr>
            <a:r>
              <a:rPr lang="es" sz="9600"/>
              <a:t>            FI</a:t>
            </a:r>
            <a:endParaRPr sz="96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9165"/>
              <a:buNone/>
            </a:pPr>
            <a:br>
              <a:rPr lang="es" sz="9600"/>
            </a:br>
            <a:r>
              <a:rPr lang="es" sz="3200"/>
              <a:t>Gràcies per la vostra atenció☺</a:t>
            </a:r>
            <a:endParaRPr sz="9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