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59" r:id="rId10"/>
    <p:sldId id="265" r:id="rId11"/>
  </p:sldIdLst>
  <p:sldSz cx="12192000" cy="6858000"/>
  <p:notesSz cx="6858000" cy="9144000"/>
  <p:embeddedFontLst>
    <p:embeddedFont>
      <p:font typeface="Spectral" panose="020B060402020202020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  <p:embeddedFont>
      <p:font typeface="Impact" panose="020B080603090205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SXBDzisjoYZ175A7XnwAV1ec6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261a92b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c261a92b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261a92b2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c261a92b2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261a92b2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c261a92b2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3261dc6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c3261dc6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3261dc6a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3261dc6a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0e34302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c0e34302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/>
              <a:t>rtft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2f7d6f1f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c2f7d6f1f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ol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6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Google Shape;20;p6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Google Shape;21;p6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27" name="Google Shape;27;p6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àmica amb llegenda">
  <p:cSld name="Foto panoràmica amb llegend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llegenda">
  <p:cSld name="Títol i lle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erta amb llegenda">
  <p:cSld name="Oferta amb llegend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ca-E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ca-E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geta de nom">
  <p:cSld name="Targeta de nom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es">
  <p:cSld name="3 columne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a d'imatge">
  <p:cSld name="3 Columna d'imatg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0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20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0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p20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0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20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 vertical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vertical i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çalera de la secció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cte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ingut amb llegenda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tge amb llegenda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5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5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4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5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5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 rot="-180017">
            <a:off x="-99700" y="911697"/>
            <a:ext cx="9755272" cy="276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lang="ca-ES" sz="75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a-ES" sz="7500" smtClean="0">
                <a:latin typeface="Trebuchet MS"/>
                <a:ea typeface="Trebuchet MS"/>
                <a:cs typeface="Trebuchet MS"/>
                <a:sym typeface="Trebuchet MS"/>
              </a:rPr>
              <a:t> INCENDIS   FORESTALS</a:t>
            </a:r>
            <a:endParaRPr sz="7500" dirty="0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 rot="-180017">
            <a:off x="842032" y="3875408"/>
            <a:ext cx="9755272" cy="55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2611725" y="1510175"/>
            <a:ext cx="1065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1" name="Google Shape;15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879" y="555424"/>
            <a:ext cx="4245857" cy="297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261a92b2e_0_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/>
              <a:t>Com ens hem de protegir</a:t>
            </a:r>
            <a:endParaRPr/>
          </a:p>
        </p:txBody>
      </p:sp>
      <p:sp>
        <p:nvSpPr>
          <p:cNvPr id="212" name="Google Shape;212;g2c261a92b2e_0_0"/>
          <p:cNvSpPr txBox="1">
            <a:spLocks noGrp="1"/>
          </p:cNvSpPr>
          <p:nvPr>
            <p:ph type="body" idx="1"/>
          </p:nvPr>
        </p:nvSpPr>
        <p:spPr>
          <a:xfrm>
            <a:off x="490654" y="1505415"/>
            <a:ext cx="10589846" cy="386908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114"/>
              <a:buNone/>
            </a:pPr>
            <a:r>
              <a:rPr lang="ca-ES" dirty="0">
                <a:solidFill>
                  <a:srgbClr val="0070C0"/>
                </a:solidFill>
              </a:rPr>
              <a:t>ABANS:</a:t>
            </a:r>
            <a:endParaRPr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114"/>
              <a:buNone/>
            </a:pPr>
            <a:r>
              <a:rPr lang="ca-ES" dirty="0"/>
              <a:t>-No encendre llumins, cigarretes ni focs al bosc o en zones properes. Només podem encendre foc en zones permeses.(pícnic</a:t>
            </a:r>
            <a:r>
              <a:rPr lang="ca-ES" dirty="0" smtClean="0"/>
              <a:t>)   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114"/>
              <a:buNone/>
            </a:pPr>
            <a:r>
              <a:rPr lang="ca-ES" dirty="0" smtClean="0"/>
              <a:t>-Tenir preparat un </a:t>
            </a:r>
            <a:r>
              <a:rPr lang="ca-ES" dirty="0" err="1" smtClean="0"/>
              <a:t>catakit</a:t>
            </a:r>
            <a:r>
              <a:rPr lang="ca-ES" dirty="0" smtClean="0"/>
              <a:t> al cotxe i a casa.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114"/>
              <a:buNone/>
            </a:pPr>
            <a:r>
              <a:rPr lang="ca-ES" dirty="0">
                <a:solidFill>
                  <a:srgbClr val="FFC000"/>
                </a:solidFill>
              </a:rPr>
              <a:t>DURANT: </a:t>
            </a:r>
            <a:endParaRPr dirty="0">
              <a:solidFill>
                <a:srgbClr val="FFC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114"/>
              <a:buNone/>
            </a:pPr>
            <a:r>
              <a:rPr lang="ca-ES" dirty="0"/>
              <a:t>Hem d’avisar immediatament a algun </a:t>
            </a:r>
            <a:r>
              <a:rPr lang="ca-ES" dirty="0" smtClean="0"/>
              <a:t>telèfon d’emergència:</a:t>
            </a:r>
            <a:endParaRPr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114"/>
              <a:buNone/>
            </a:pPr>
            <a:r>
              <a:rPr lang="ca-ES" dirty="0">
                <a:solidFill>
                  <a:srgbClr val="FF0000"/>
                </a:solidFill>
              </a:rPr>
              <a:t>DESPRÉS: 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114"/>
              <a:buNone/>
            </a:pPr>
            <a:r>
              <a:rPr lang="ca-ES" dirty="0"/>
              <a:t>Els adults han de participar en les tasques de neteja i reforestació dels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114"/>
              <a:buNone/>
            </a:pPr>
            <a:r>
              <a:rPr lang="ca-ES" dirty="0"/>
              <a:t>boscos.</a:t>
            </a:r>
            <a:endParaRPr dirty="0"/>
          </a:p>
        </p:txBody>
      </p:sp>
      <p:pic>
        <p:nvPicPr>
          <p:cNvPr id="213" name="Google Shape;213;g2c261a92b2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6634" y="2466791"/>
            <a:ext cx="2181576" cy="27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261a92b2e_0_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/>
              <a:t>             COM ES PROVOCA</a:t>
            </a:r>
            <a:endParaRPr/>
          </a:p>
        </p:txBody>
      </p:sp>
      <p:sp>
        <p:nvSpPr>
          <p:cNvPr id="157" name="Google Shape;157;g2c261a92b2e_0_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5675"/>
              <a:buNone/>
            </a:pPr>
            <a:r>
              <a:rPr lang="ca-ES"/>
              <a:t>Els tres elements que formen els costats del triangle del foc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5675"/>
              <a:buNone/>
            </a:pPr>
            <a:r>
              <a:rPr lang="ca-ES"/>
              <a:t>sempre han d’estar presents per a que hi hagi foc.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5675"/>
              <a:buNone/>
            </a:pPr>
            <a:r>
              <a:rPr lang="ca-ES"/>
              <a:t>Si falta un dels costats del triangle no es farà foc.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5675"/>
              <a:buNone/>
            </a:pPr>
            <a:r>
              <a:rPr lang="ca-ES"/>
              <a:t>Hi han diferents mitjans d’extinció: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5675"/>
              <a:buNone/>
            </a:pPr>
            <a:r>
              <a:rPr lang="ca-ES"/>
              <a:t>-Equips de terra: amb bombers professionals i voluntaris.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5675"/>
              <a:buNone/>
            </a:pPr>
            <a:r>
              <a:rPr lang="ca-ES"/>
              <a:t>-Equips aeris: el composen avions i helicòpters. L’aparell que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5675"/>
              <a:buNone/>
            </a:pPr>
            <a:r>
              <a:rPr lang="ca-ES"/>
              <a:t>carrega l’aigua s’anomena Bambi Bucket. </a:t>
            </a:r>
            <a:endParaRPr/>
          </a:p>
        </p:txBody>
      </p:sp>
      <p:pic>
        <p:nvPicPr>
          <p:cNvPr id="158" name="Google Shape;158;g2c261a92b2e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3050" y="2063411"/>
            <a:ext cx="3513175" cy="31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261a92b2e_1_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67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037"/>
              <a:buNone/>
            </a:pPr>
            <a:r>
              <a:rPr lang="ca-ES"/>
              <a:t>EXEMPLES INCENDIS FORESTALS A ANDORRA</a:t>
            </a:r>
            <a:endParaRPr/>
          </a:p>
        </p:txBody>
      </p:sp>
      <p:sp>
        <p:nvSpPr>
          <p:cNvPr id="164" name="Google Shape;164;g2c261a92b2e_1_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ca-ES" sz="2100"/>
              <a:t>ORDINO I CANILLO, EL 28 D’OCTUBRE DEL 1989, 12 HECTÀREES DE BOSC CREMADES DALT DE LlORTS, EN EL PITJOR INCENDI FORESTAL DE L’ANY.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ca-ES"/>
              <a:t>                           QUÈ ÉS</a:t>
            </a:r>
            <a:r>
              <a:rPr lang="ca-ES" sz="4800"/>
              <a:t>????</a:t>
            </a: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0" y="0"/>
            <a:ext cx="100250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Oswald"/>
              <a:buNone/>
            </a:pPr>
            <a:r>
              <a:rPr lang="ca-ES" sz="3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EPISODIS RELLEVANTS D'INCENDIS FORESTALS ANAAAAAAAAAAAAAAAaAandorraAanANDORRA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a-E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a-ES" sz="2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ca-E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" descr="https://lh5.googleusercontent.com/6r3NmQLowZhcafeWWYLKNvgqa0LrfOZmFp-ln8yFAcBh5a-J4OTMRYjiv9s5o47v30JsXOYq2Fs6oYovRYkW7ju9xDkTtwyeIVjg7IOS67c-DbSy=w1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579438"/>
            <a:ext cx="121920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881500" y="685800"/>
            <a:ext cx="1020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ca-ES"/>
              <a:t>                          FETS REALS</a:t>
            </a:r>
            <a:endParaRPr/>
          </a:p>
        </p:txBody>
      </p:sp>
      <p:sp>
        <p:nvSpPr>
          <p:cNvPr id="190" name="Google Shape;190;p3"/>
          <p:cNvSpPr txBox="1">
            <a:spLocks noGrp="1"/>
          </p:cNvSpPr>
          <p:nvPr>
            <p:ph type="body" idx="1"/>
          </p:nvPr>
        </p:nvSpPr>
        <p:spPr>
          <a:xfrm>
            <a:off x="-5" y="1499636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98500" lvl="0" indent="-228600" algn="l" rtl="0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750"/>
              <a:buNone/>
            </a:pPr>
            <a:r>
              <a:rPr lang="ca-ES" sz="1750" b="1">
                <a:solidFill>
                  <a:srgbClr val="606060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1 de juliol del 1973 a Ransol:</a:t>
            </a:r>
            <a:r>
              <a:rPr lang="ca-ES" sz="1750">
                <a:solidFill>
                  <a:srgbClr val="606060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 Incendi al bosc dels Plans de Ransol amb una superfície cremada de 2 km de llarg per 500 m d'amplada, equivalent a 100 hectàrees. El vent va complicar les tasques d'extinció i es va necessitar l'ajuda de voluntaris i de gent manada pel Cònsol de Canillo. És l'incendi de més gran extensió que s'ha patit al país.</a:t>
            </a:r>
            <a:endParaRPr sz="1750">
              <a:solidFill>
                <a:srgbClr val="606060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2880"/>
              <a:buNone/>
            </a:pPr>
            <a:endParaRPr sz="3000"/>
          </a:p>
        </p:txBody>
      </p:sp>
      <p:pic>
        <p:nvPicPr>
          <p:cNvPr id="191" name="Google Shape;191;p3" descr="8 Mesures per prevenir incendis quan anem d'excursió - Cases de colònies -  Fundesplai"/>
          <p:cNvPicPr preferRelativeResize="0"/>
          <p:nvPr/>
        </p:nvPicPr>
        <p:blipFill rotWithShape="1">
          <a:blip r:embed="rId3">
            <a:alphaModFix/>
          </a:blip>
          <a:srcRect l="62000" t="-126350" r="-62000" b="126350"/>
          <a:stretch/>
        </p:blipFill>
        <p:spPr>
          <a:xfrm>
            <a:off x="-4097710" y="-7162635"/>
            <a:ext cx="17983200" cy="85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00" y="3864175"/>
            <a:ext cx="3091476" cy="17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3261dc6a2_0_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                         FETS REALS</a:t>
            </a:r>
            <a:endParaRPr/>
          </a:p>
        </p:txBody>
      </p:sp>
      <p:sp>
        <p:nvSpPr>
          <p:cNvPr id="198" name="Google Shape;198;g2c3261dc6a2_0_4"/>
          <p:cNvSpPr txBox="1">
            <a:spLocks noGrp="1"/>
          </p:cNvSpPr>
          <p:nvPr>
            <p:ph type="body" idx="1"/>
          </p:nvPr>
        </p:nvSpPr>
        <p:spPr>
          <a:xfrm>
            <a:off x="-442500" y="2698071"/>
            <a:ext cx="10394700" cy="331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98500" lvl="0" indent="-228600" algn="l" rtl="0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650"/>
              <a:buNone/>
            </a:pPr>
            <a:r>
              <a:rPr lang="ca-ES" sz="1650" b="1">
                <a:solidFill>
                  <a:srgbClr val="606060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29 de juliol del 1984 a Sispony:</a:t>
            </a:r>
            <a:r>
              <a:rPr lang="ca-ES" sz="1650">
                <a:solidFill>
                  <a:srgbClr val="606060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 Incendi al bosc de la Quera, a l'obaga de Sispony, que més d'una trentena de bombers van tardar 7 dies en extingir i que va cremar unes 70 hectàrees de bosc.</a:t>
            </a:r>
            <a:endParaRPr sz="1650">
              <a:solidFill>
                <a:srgbClr val="606060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50" b="1">
              <a:solidFill>
                <a:srgbClr val="606060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2c3261dc6a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75" y="1163550"/>
            <a:ext cx="3102849" cy="24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c3261dc6a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591" y="194310"/>
            <a:ext cx="8126177" cy="508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0e34302ba_0_1"/>
          <p:cNvSpPr txBox="1">
            <a:spLocks noGrp="1"/>
          </p:cNvSpPr>
          <p:nvPr>
            <p:ph type="title"/>
          </p:nvPr>
        </p:nvSpPr>
        <p:spPr>
          <a:xfrm>
            <a:off x="9649051" y="6604119"/>
            <a:ext cx="61437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037"/>
              <a:buNone/>
            </a:pPr>
            <a:endParaRPr/>
          </a:p>
        </p:txBody>
      </p:sp>
      <p:sp>
        <p:nvSpPr>
          <p:cNvPr id="205" name="Google Shape;205;g2c0e34302ba_0_1"/>
          <p:cNvSpPr txBox="1">
            <a:spLocks noGrp="1"/>
          </p:cNvSpPr>
          <p:nvPr>
            <p:ph type="body" idx="1"/>
          </p:nvPr>
        </p:nvSpPr>
        <p:spPr>
          <a:xfrm>
            <a:off x="9769225" y="7505600"/>
            <a:ext cx="6022200" cy="21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ca-ES"/>
              <a:t>NORMES DE PREVENCIÓ Abans d'un incendi forestal</a:t>
            </a:r>
            <a:endParaRPr/>
          </a:p>
        </p:txBody>
      </p:sp>
      <p:pic>
        <p:nvPicPr>
          <p:cNvPr id="206" name="Google Shape;206;g2c0e34302ba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50" y="-119625"/>
            <a:ext cx="11426099" cy="671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2f7d6f1f9_1_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/>
              <a:t>                                CATAKIT</a:t>
            </a:r>
            <a:endParaRPr/>
          </a:p>
        </p:txBody>
      </p:sp>
      <p:sp>
        <p:nvSpPr>
          <p:cNvPr id="170" name="Google Shape;170;g2c2f7d6f1f9_1_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9411"/>
              <a:buNone/>
            </a:pPr>
            <a:r>
              <a:rPr lang="ca-ES" dirty="0"/>
              <a:t>PER PROTEGIR-NOS D’UN INCENDI FORESTAL, HEM DE TENIR UN CATAKIT.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9411"/>
              <a:buNone/>
            </a:pPr>
            <a:r>
              <a:rPr lang="ca-ES" dirty="0" smtClean="0"/>
              <a:t>QUÈ HEM DE PORTAR </a:t>
            </a:r>
            <a:r>
              <a:rPr lang="ca-ES" dirty="0"/>
              <a:t>DINTRE DE UN CATAKIT?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9411"/>
              <a:buNone/>
            </a:pPr>
            <a:r>
              <a:rPr lang="ca-ES" dirty="0"/>
              <a:t>·LLANTERNA AMB PILES DE RESERVA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9411"/>
              <a:buNone/>
            </a:pPr>
            <a:r>
              <a:rPr lang="ca-ES" dirty="0"/>
              <a:t>·</a:t>
            </a:r>
            <a:r>
              <a:rPr lang="ca-ES" dirty="0" smtClean="0"/>
              <a:t>RÀDIO </a:t>
            </a:r>
            <a:r>
              <a:rPr lang="ca-ES" dirty="0"/>
              <a:t>AMB PILES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9411"/>
              <a:buNone/>
            </a:pPr>
            <a:r>
              <a:rPr lang="ca-ES" dirty="0"/>
              <a:t>·ESPELMES I LLUMINS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9411"/>
              <a:buNone/>
            </a:pPr>
            <a:r>
              <a:rPr lang="ca-ES" dirty="0"/>
              <a:t>·FARMACIOLA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9411"/>
              <a:buNone/>
            </a:pPr>
            <a:r>
              <a:rPr lang="ca-ES" dirty="0"/>
              <a:t>·ROBA D’ABRIC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9411"/>
              <a:buNone/>
            </a:pPr>
            <a:r>
              <a:rPr lang="ca-ES" dirty="0"/>
              <a:t>·ALIMENTS QUE NO CADUQUIN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deveniment principal">
  <a:themeElements>
    <a:clrScheme name="Esdeveniment principal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710</Words>
  <Application>Microsoft Office PowerPoint</Application>
  <PresentationFormat>Pantalla panoràmica</PresentationFormat>
  <Paragraphs>39</Paragraphs>
  <Slides>10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6" baseType="lpstr">
      <vt:lpstr>Spectral</vt:lpstr>
      <vt:lpstr>Trebuchet MS</vt:lpstr>
      <vt:lpstr>Oswald</vt:lpstr>
      <vt:lpstr>Impact</vt:lpstr>
      <vt:lpstr>Arial</vt:lpstr>
      <vt:lpstr>Esdeveniment principal</vt:lpstr>
      <vt:lpstr>  INCENDIS   FORESTALS </vt:lpstr>
      <vt:lpstr>             COM ES PROVOCA</vt:lpstr>
      <vt:lpstr>EXEMPLES INCENDIS FORESTALS A ANDORRA</vt:lpstr>
      <vt:lpstr>                           QUÈ ÉS????</vt:lpstr>
      <vt:lpstr>                          FETS REALS</vt:lpstr>
      <vt:lpstr>                         FETS REALS</vt:lpstr>
      <vt:lpstr>Presentació del PowerPoint</vt:lpstr>
      <vt:lpstr>Presentació del PowerPoint</vt:lpstr>
      <vt:lpstr>                                CATAKIT</vt:lpstr>
      <vt:lpstr>Com ens hem de protegir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INCENDIS FORESTALS </dc:title>
  <dc:creator>MANELA OLIVEIRA PEREZ</dc:creator>
  <cp:lastModifiedBy>MOLI OLIVEIRA PEREZ</cp:lastModifiedBy>
  <cp:revision>5</cp:revision>
  <cp:lastPrinted>2024-03-18T07:35:53Z</cp:lastPrinted>
  <dcterms:created xsi:type="dcterms:W3CDTF">2024-03-06T10:29:06Z</dcterms:created>
  <dcterms:modified xsi:type="dcterms:W3CDTF">2024-03-18T07:38:08Z</dcterms:modified>
</cp:coreProperties>
</file>