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58" r:id="rId4"/>
    <p:sldId id="261" r:id="rId5"/>
    <p:sldId id="262" r:id="rId6"/>
    <p:sldId id="263" r:id="rId7"/>
    <p:sldId id="260" r:id="rId8"/>
    <p:sldId id="264" r:id="rId9"/>
    <p:sldId id="259" r:id="rId10"/>
    <p:sldId id="265" r:id="rId11"/>
  </p:sldIdLst>
  <p:sldSz cx="12192000" cy="6858000"/>
  <p:notesSz cx="6858000" cy="9144000"/>
  <p:embeddedFontLst>
    <p:embeddedFont>
      <p:font typeface="Spectral" panose="020B0604020202020204" charset="0"/>
      <p:regular r:id="rId13"/>
      <p:bold r:id="rId14"/>
      <p:italic r:id="rId15"/>
      <p:boldItalic r:id="rId16"/>
    </p:embeddedFont>
    <p:embeddedFont>
      <p:font typeface="Trebuchet MS" panose="020B0603020202020204" pitchFamily="34" charset="0"/>
      <p:regular r:id="rId17"/>
      <p:bold r:id="rId18"/>
      <p:italic r:id="rId19"/>
      <p:boldItalic r:id="rId20"/>
    </p:embeddedFont>
    <p:embeddedFont>
      <p:font typeface="Oswald" panose="020B0604020202020204" charset="0"/>
      <p:regular r:id="rId21"/>
      <p:bold r:id="rId22"/>
    </p:embeddedFont>
    <p:embeddedFont>
      <p:font typeface="Impact" panose="020B0806030902050204" pitchFamily="34" charset="0"/>
      <p:regular r:id="rId23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24" roundtripDataSignature="AMtx7mjSXBDzisjoYZ175A7XnwAV1ec6R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7" d="100"/>
          <a:sy n="107" d="100"/>
        </p:scale>
        <p:origin x="216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1.fntdata"/><Relationship Id="rId18" Type="http://schemas.openxmlformats.org/officeDocument/2006/relationships/font" Target="fonts/font6.fntdata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font" Target="fonts/font9.fntdata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font" Target="fonts/font5.fntdata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font" Target="fonts/font4.fntdata"/><Relationship Id="rId20" Type="http://schemas.openxmlformats.org/officeDocument/2006/relationships/font" Target="fonts/font8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customschemas.google.com/relationships/presentationmetadata" Target="metadata"/><Relationship Id="rId5" Type="http://schemas.openxmlformats.org/officeDocument/2006/relationships/slide" Target="slides/slide4.xml"/><Relationship Id="rId15" Type="http://schemas.openxmlformats.org/officeDocument/2006/relationships/font" Target="fonts/font3.fntdata"/><Relationship Id="rId23" Type="http://schemas.openxmlformats.org/officeDocument/2006/relationships/font" Target="fonts/font11.fntdata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font" Target="fonts/font7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2.fntdata"/><Relationship Id="rId22" Type="http://schemas.openxmlformats.org/officeDocument/2006/relationships/font" Target="fonts/font10.fntdata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46" name="Google Shape;146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g2c261a92b2e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09" name="Google Shape;209;g2c261a92b2e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g2c261a92b2e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54" name="Google Shape;154;g2c261a92b2e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g2c261a92b2e_1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1" name="Google Shape;161;g2c261a92b2e_1_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80" name="Google Shape;180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87" name="Google Shape;18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g2c3261dc6a2_0_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5" name="Google Shape;195;g2c3261dc6a2_0_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g2c3261dc6a2_0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3" name="Google Shape;173;g2c3261dc6a2_0_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g2c0e34302ba_0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02" name="Google Shape;202;g2c0e34302ba_0_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ca-ES"/>
              <a:t>rtft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g2c2f7d6f1f9_1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7" name="Google Shape;167;g2c2f7d6f1f9_1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Diapositiva de títol" type="title">
  <p:cSld name="TITLE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Google Shape;17;p6" descr="Brickwork-HD-R1a.jp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Google Shape;18;p6"/>
          <p:cNvSpPr/>
          <p:nvPr/>
        </p:nvSpPr>
        <p:spPr>
          <a:xfrm>
            <a:off x="-15875" y="0"/>
            <a:ext cx="11683810" cy="6588125"/>
          </a:xfrm>
          <a:custGeom>
            <a:avLst/>
            <a:gdLst/>
            <a:ahLst/>
            <a:cxnLst/>
            <a:rect l="l" t="t" r="r" b="b"/>
            <a:pathLst>
              <a:path w="11683810" h="6588125" extrusionOk="0">
                <a:moveTo>
                  <a:pt x="0" y="0"/>
                </a:moveTo>
                <a:lnTo>
                  <a:pt x="11318691" y="0"/>
                </a:lnTo>
                <a:lnTo>
                  <a:pt x="11683810" y="5976938"/>
                </a:lnTo>
                <a:lnTo>
                  <a:pt x="15875" y="6588125"/>
                </a:lnTo>
                <a:cubicBezTo>
                  <a:pt x="10583" y="4386792"/>
                  <a:pt x="5292" y="2185458"/>
                  <a:pt x="0" y="0"/>
                </a:cubicBez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  <a:effectLst>
            <a:outerShdw blurRad="101600" dist="152400" dir="4380000" algn="tl" rotWithShape="0">
              <a:srgbClr val="000000">
                <a:alpha val="42352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" name="Google Shape;19;p6"/>
          <p:cNvSpPr/>
          <p:nvPr/>
        </p:nvSpPr>
        <p:spPr>
          <a:xfrm>
            <a:off x="0" y="4282257"/>
            <a:ext cx="11329257" cy="2028845"/>
          </a:xfrm>
          <a:custGeom>
            <a:avLst/>
            <a:gdLst/>
            <a:ahLst/>
            <a:cxnLst/>
            <a:rect l="l" t="t" r="r" b="b"/>
            <a:pathLst>
              <a:path w="11329257" h="2028845" extrusionOk="0">
                <a:moveTo>
                  <a:pt x="0" y="588520"/>
                </a:moveTo>
                <a:lnTo>
                  <a:pt x="11244075" y="0"/>
                </a:lnTo>
                <a:lnTo>
                  <a:pt x="11329257" y="1424838"/>
                </a:lnTo>
                <a:lnTo>
                  <a:pt x="0" y="2028845"/>
                </a:lnTo>
                <a:lnTo>
                  <a:pt x="0" y="588520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34000">
                <a:schemeClr val="accent1"/>
              </a:gs>
              <a:gs pos="100000">
                <a:srgbClr val="5C0607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</p:sp>
      <p:sp>
        <p:nvSpPr>
          <p:cNvPr id="20" name="Google Shape;20;p6"/>
          <p:cNvSpPr/>
          <p:nvPr/>
        </p:nvSpPr>
        <p:spPr>
          <a:xfrm>
            <a:off x="0" y="0"/>
            <a:ext cx="8719579" cy="456877"/>
          </a:xfrm>
          <a:custGeom>
            <a:avLst/>
            <a:gdLst/>
            <a:ahLst/>
            <a:cxnLst/>
            <a:rect l="l" t="t" r="r" b="b"/>
            <a:pathLst>
              <a:path w="8719579" h="456877" extrusionOk="0">
                <a:moveTo>
                  <a:pt x="0" y="0"/>
                </a:moveTo>
                <a:lnTo>
                  <a:pt x="8719579" y="0"/>
                </a:lnTo>
                <a:lnTo>
                  <a:pt x="0" y="456877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34000">
                <a:schemeClr val="accent1"/>
              </a:gs>
              <a:gs pos="100000">
                <a:srgbClr val="5C0607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</p:sp>
      <p:sp>
        <p:nvSpPr>
          <p:cNvPr id="21" name="Google Shape;21;p6"/>
          <p:cNvSpPr/>
          <p:nvPr/>
        </p:nvSpPr>
        <p:spPr>
          <a:xfrm rot="-180000">
            <a:off x="-161800" y="293317"/>
            <a:ext cx="11367116" cy="5751804"/>
          </a:xfrm>
          <a:custGeom>
            <a:avLst/>
            <a:gdLst/>
            <a:ahLst/>
            <a:cxnLst/>
            <a:rect l="l" t="t" r="r" b="b"/>
            <a:pathLst>
              <a:path w="11367116" h="5751804" extrusionOk="0">
                <a:moveTo>
                  <a:pt x="11346705" y="0"/>
                </a:moveTo>
                <a:cubicBezTo>
                  <a:pt x="11353509" y="1915114"/>
                  <a:pt x="11360312" y="3830229"/>
                  <a:pt x="11367116" y="5745343"/>
                </a:cubicBezTo>
                <a:lnTo>
                  <a:pt x="0" y="5751804"/>
                </a:lnTo>
              </a:path>
            </a:pathLst>
          </a:custGeom>
          <a:noFill/>
          <a:ln w="82550" cap="flat" cmpd="sng">
            <a:solidFill>
              <a:srgbClr val="7F7F7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" name="Google Shape;22;p6"/>
          <p:cNvSpPr txBox="1">
            <a:spLocks noGrp="1"/>
          </p:cNvSpPr>
          <p:nvPr>
            <p:ph type="ctrTitle"/>
          </p:nvPr>
        </p:nvSpPr>
        <p:spPr>
          <a:xfrm rot="-180000">
            <a:off x="891201" y="662656"/>
            <a:ext cx="9755187" cy="27665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8000"/>
              <a:buFont typeface="Impact"/>
              <a:buNone/>
              <a:defRPr sz="8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6"/>
          <p:cNvSpPr txBox="1">
            <a:spLocks noGrp="1"/>
          </p:cNvSpPr>
          <p:nvPr>
            <p:ph type="subTitle" idx="1"/>
          </p:nvPr>
        </p:nvSpPr>
        <p:spPr>
          <a:xfrm rot="-180000">
            <a:off x="983062" y="3505209"/>
            <a:ext cx="9755187" cy="5503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r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4480"/>
              <a:buNone/>
              <a:defRPr sz="2800">
                <a:solidFill>
                  <a:srgbClr val="7F7F7F"/>
                </a:solidFill>
              </a:defRPr>
            </a:lvl1pPr>
            <a:lvl2pPr lvl="1" algn="ctr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3200"/>
              <a:buNone/>
              <a:defRPr sz="2000"/>
            </a:lvl2pPr>
            <a:lvl3pPr lvl="2" algn="ctr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880"/>
              <a:buNone/>
              <a:defRPr sz="1800"/>
            </a:lvl3pPr>
            <a:lvl4pPr lvl="3" algn="ctr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560"/>
              <a:buNone/>
              <a:defRPr sz="1600"/>
            </a:lvl4pPr>
            <a:lvl5pPr lvl="4" algn="ctr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560"/>
              <a:buNone/>
              <a:defRPr sz="1600"/>
            </a:lvl5pPr>
            <a:lvl6pPr lvl="5" algn="ctr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560"/>
              <a:buNone/>
              <a:defRPr sz="1600"/>
            </a:lvl6pPr>
            <a:lvl7pPr lvl="6" algn="ctr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560"/>
              <a:buNone/>
              <a:defRPr sz="1600"/>
            </a:lvl7pPr>
            <a:lvl8pPr lvl="7" algn="ctr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560"/>
              <a:buNone/>
              <a:defRPr sz="1600"/>
            </a:lvl8pPr>
            <a:lvl9pPr lvl="8" algn="ctr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560"/>
              <a:buNone/>
              <a:defRPr sz="1600"/>
            </a:lvl9pPr>
          </a:lstStyle>
          <a:p>
            <a:endParaRPr/>
          </a:p>
        </p:txBody>
      </p:sp>
      <p:sp>
        <p:nvSpPr>
          <p:cNvPr id="24" name="Google Shape;24;p6"/>
          <p:cNvSpPr txBox="1">
            <a:spLocks noGrp="1"/>
          </p:cNvSpPr>
          <p:nvPr>
            <p:ph type="dt" idx="10"/>
          </p:nvPr>
        </p:nvSpPr>
        <p:spPr>
          <a:xfrm rot="-180000">
            <a:off x="4948541" y="4578463"/>
            <a:ext cx="6143653" cy="11631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5400">
                <a:solidFill>
                  <a:srgbClr val="5C0607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6"/>
          <p:cNvSpPr txBox="1">
            <a:spLocks noGrp="1"/>
          </p:cNvSpPr>
          <p:nvPr>
            <p:ph type="ftr" idx="11"/>
          </p:nvPr>
        </p:nvSpPr>
        <p:spPr>
          <a:xfrm rot="-180000">
            <a:off x="-5560" y="4883024"/>
            <a:ext cx="4047239" cy="11955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5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6"/>
          <p:cNvSpPr txBox="1">
            <a:spLocks noGrp="1"/>
          </p:cNvSpPr>
          <p:nvPr>
            <p:ph type="sldNum" idx="12"/>
          </p:nvPr>
        </p:nvSpPr>
        <p:spPr>
          <a:xfrm rot="-180000">
            <a:off x="9851758" y="3832648"/>
            <a:ext cx="907186" cy="4984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3F3F3F"/>
                </a:solidFill>
                <a:latin typeface="Impact"/>
                <a:ea typeface="Impact"/>
                <a:cs typeface="Impact"/>
                <a:sym typeface="Impact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3F3F3F"/>
                </a:solidFill>
                <a:latin typeface="Impact"/>
                <a:ea typeface="Impact"/>
                <a:cs typeface="Impact"/>
                <a:sym typeface="Impact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3F3F3F"/>
                </a:solidFill>
                <a:latin typeface="Impact"/>
                <a:ea typeface="Impact"/>
                <a:cs typeface="Impact"/>
                <a:sym typeface="Impact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3F3F3F"/>
                </a:solidFill>
                <a:latin typeface="Impact"/>
                <a:ea typeface="Impact"/>
                <a:cs typeface="Impact"/>
                <a:sym typeface="Impact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3F3F3F"/>
                </a:solidFill>
                <a:latin typeface="Impact"/>
                <a:ea typeface="Impact"/>
                <a:cs typeface="Impact"/>
                <a:sym typeface="Impact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3F3F3F"/>
                </a:solidFill>
                <a:latin typeface="Impact"/>
                <a:ea typeface="Impact"/>
                <a:cs typeface="Impact"/>
                <a:sym typeface="Impact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3F3F3F"/>
                </a:solidFill>
                <a:latin typeface="Impact"/>
                <a:ea typeface="Impact"/>
                <a:cs typeface="Impact"/>
                <a:sym typeface="Impact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3F3F3F"/>
                </a:solidFill>
                <a:latin typeface="Impact"/>
                <a:ea typeface="Impact"/>
                <a:cs typeface="Impact"/>
                <a:sym typeface="Impact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3F3F3F"/>
                </a:solidFill>
                <a:latin typeface="Impact"/>
                <a:ea typeface="Impact"/>
                <a:cs typeface="Impact"/>
                <a:sym typeface="Impact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-ES"/>
              <a:t>‹#›</a:t>
            </a:fld>
            <a:endParaRPr/>
          </a:p>
        </p:txBody>
      </p:sp>
      <p:sp>
        <p:nvSpPr>
          <p:cNvPr id="27" name="Google Shape;27;p6"/>
          <p:cNvSpPr/>
          <p:nvPr/>
        </p:nvSpPr>
        <p:spPr>
          <a:xfrm rot="-180000">
            <a:off x="4221385" y="5111356"/>
            <a:ext cx="515386" cy="515386"/>
          </a:xfrm>
          <a:prstGeom prst="star5">
            <a:avLst>
              <a:gd name="adj" fmla="val 26693"/>
              <a:gd name="hf" fmla="val 105146"/>
              <a:gd name="vf" fmla="val 110557"/>
            </a:avLst>
          </a:prstGeom>
          <a:solidFill>
            <a:schemeClr val="dk1">
              <a:alpha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Foto panoràmica amb llegenda">
  <p:cSld name="Foto panoràmica amb llegenda"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5"/>
          <p:cNvSpPr txBox="1">
            <a:spLocks noGrp="1"/>
          </p:cNvSpPr>
          <p:nvPr>
            <p:ph type="title"/>
          </p:nvPr>
        </p:nvSpPr>
        <p:spPr>
          <a:xfrm>
            <a:off x="685800" y="4106333"/>
            <a:ext cx="10394708" cy="5888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200"/>
              <a:buFont typeface="Impact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15"/>
          <p:cNvSpPr>
            <a:spLocks noGrp="1"/>
          </p:cNvSpPr>
          <p:nvPr>
            <p:ph type="pic" idx="2"/>
          </p:nvPr>
        </p:nvSpPr>
        <p:spPr>
          <a:xfrm>
            <a:off x="685801" y="685799"/>
            <a:ext cx="10392513" cy="3194903"/>
          </a:xfrm>
          <a:prstGeom prst="rect">
            <a:avLst/>
          </a:prstGeom>
          <a:noFill/>
          <a:ln w="57150" cap="flat" cmpd="thinThick">
            <a:solidFill>
              <a:srgbClr val="7F7F7F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82" name="Google Shape;82;p15"/>
          <p:cNvSpPr txBox="1">
            <a:spLocks noGrp="1"/>
          </p:cNvSpPr>
          <p:nvPr>
            <p:ph type="body" idx="1"/>
          </p:nvPr>
        </p:nvSpPr>
        <p:spPr>
          <a:xfrm>
            <a:off x="685780" y="4702923"/>
            <a:ext cx="10394728" cy="6824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2560"/>
              <a:buNone/>
              <a:defRPr sz="1600"/>
            </a:lvl1pPr>
            <a:lvl2pPr marL="914400" lvl="1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240"/>
              <a:buNone/>
              <a:defRPr sz="1400"/>
            </a:lvl2pPr>
            <a:lvl3pPr marL="1371600" lvl="2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920"/>
              <a:buNone/>
              <a:defRPr sz="1200"/>
            </a:lvl3pPr>
            <a:lvl4pPr marL="1828800" lvl="3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000"/>
            </a:lvl4pPr>
            <a:lvl5pPr marL="2286000" lvl="4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000"/>
            </a:lvl5pPr>
            <a:lvl6pPr marL="2743200" lvl="5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000"/>
            </a:lvl6pPr>
            <a:lvl7pPr marL="3200400" lvl="6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000"/>
            </a:lvl7pPr>
            <a:lvl8pPr marL="3657600" lvl="7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000"/>
            </a:lvl8pPr>
            <a:lvl9pPr marL="4114800" lvl="8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000"/>
            </a:lvl9pPr>
          </a:lstStyle>
          <a:p>
            <a:endParaRPr/>
          </a:p>
        </p:txBody>
      </p:sp>
      <p:sp>
        <p:nvSpPr>
          <p:cNvPr id="83" name="Google Shape;83;p15"/>
          <p:cNvSpPr txBox="1">
            <a:spLocks noGrp="1"/>
          </p:cNvSpPr>
          <p:nvPr>
            <p:ph type="dt" idx="10"/>
          </p:nvPr>
        </p:nvSpPr>
        <p:spPr>
          <a:xfrm>
            <a:off x="7298083" y="5757334"/>
            <a:ext cx="3784600" cy="4984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4" name="Google Shape;84;p15"/>
          <p:cNvSpPr txBox="1">
            <a:spLocks noGrp="1"/>
          </p:cNvSpPr>
          <p:nvPr>
            <p:ph type="ftr" idx="11"/>
          </p:nvPr>
        </p:nvSpPr>
        <p:spPr>
          <a:xfrm>
            <a:off x="685801" y="5757334"/>
            <a:ext cx="5499719" cy="4984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15"/>
          <p:cNvSpPr txBox="1">
            <a:spLocks noGrp="1"/>
          </p:cNvSpPr>
          <p:nvPr>
            <p:ph type="sldNum" idx="12"/>
          </p:nvPr>
        </p:nvSpPr>
        <p:spPr>
          <a:xfrm>
            <a:off x="6287121" y="5757334"/>
            <a:ext cx="907186" cy="4984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ol i llegenda">
  <p:cSld name="Títol i llegenda"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16"/>
          <p:cNvSpPr txBox="1">
            <a:spLocks noGrp="1"/>
          </p:cNvSpPr>
          <p:nvPr>
            <p:ph type="title"/>
          </p:nvPr>
        </p:nvSpPr>
        <p:spPr>
          <a:xfrm>
            <a:off x="685801" y="685800"/>
            <a:ext cx="10396902" cy="31949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Impact"/>
              <a:buNone/>
              <a:defRPr sz="4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8" name="Google Shape;88;p16"/>
          <p:cNvSpPr txBox="1">
            <a:spLocks noGrp="1"/>
          </p:cNvSpPr>
          <p:nvPr>
            <p:ph type="body" idx="1"/>
          </p:nvPr>
        </p:nvSpPr>
        <p:spPr>
          <a:xfrm>
            <a:off x="685779" y="4106333"/>
            <a:ext cx="10394729" cy="12736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ctr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2880"/>
              <a:buNone/>
              <a:defRPr sz="1800"/>
            </a:lvl1pPr>
            <a:lvl2pPr marL="914400" lvl="1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240"/>
              <a:buNone/>
              <a:defRPr sz="1400"/>
            </a:lvl2pPr>
            <a:lvl3pPr marL="1371600" lvl="2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920"/>
              <a:buNone/>
              <a:defRPr sz="1200"/>
            </a:lvl3pPr>
            <a:lvl4pPr marL="1828800" lvl="3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000"/>
            </a:lvl4pPr>
            <a:lvl5pPr marL="2286000" lvl="4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000"/>
            </a:lvl5pPr>
            <a:lvl6pPr marL="2743200" lvl="5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000"/>
            </a:lvl6pPr>
            <a:lvl7pPr marL="3200400" lvl="6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000"/>
            </a:lvl7pPr>
            <a:lvl8pPr marL="3657600" lvl="7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000"/>
            </a:lvl8pPr>
            <a:lvl9pPr marL="4114800" lvl="8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000"/>
            </a:lvl9pPr>
          </a:lstStyle>
          <a:p>
            <a:endParaRPr/>
          </a:p>
        </p:txBody>
      </p:sp>
      <p:sp>
        <p:nvSpPr>
          <p:cNvPr id="89" name="Google Shape;89;p16"/>
          <p:cNvSpPr txBox="1">
            <a:spLocks noGrp="1"/>
          </p:cNvSpPr>
          <p:nvPr>
            <p:ph type="dt" idx="10"/>
          </p:nvPr>
        </p:nvSpPr>
        <p:spPr>
          <a:xfrm>
            <a:off x="7298083" y="5757334"/>
            <a:ext cx="3784600" cy="4984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0" name="Google Shape;90;p16"/>
          <p:cNvSpPr txBox="1">
            <a:spLocks noGrp="1"/>
          </p:cNvSpPr>
          <p:nvPr>
            <p:ph type="ftr" idx="11"/>
          </p:nvPr>
        </p:nvSpPr>
        <p:spPr>
          <a:xfrm>
            <a:off x="685801" y="5757334"/>
            <a:ext cx="5499719" cy="4984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1" name="Google Shape;91;p16"/>
          <p:cNvSpPr txBox="1">
            <a:spLocks noGrp="1"/>
          </p:cNvSpPr>
          <p:nvPr>
            <p:ph type="sldNum" idx="12"/>
          </p:nvPr>
        </p:nvSpPr>
        <p:spPr>
          <a:xfrm>
            <a:off x="6287121" y="5757334"/>
            <a:ext cx="907186" cy="4984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ferta amb llegenda">
  <p:cSld name="Oferta amb llegenda"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7"/>
          <p:cNvSpPr txBox="1">
            <a:spLocks noGrp="1"/>
          </p:cNvSpPr>
          <p:nvPr>
            <p:ph type="title"/>
          </p:nvPr>
        </p:nvSpPr>
        <p:spPr>
          <a:xfrm>
            <a:off x="1121732" y="685800"/>
            <a:ext cx="9525020" cy="29167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Impact"/>
              <a:buNone/>
              <a:defRPr sz="4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4" name="Google Shape;94;p17"/>
          <p:cNvSpPr txBox="1">
            <a:spLocks noGrp="1"/>
          </p:cNvSpPr>
          <p:nvPr>
            <p:ph type="body" idx="1"/>
          </p:nvPr>
        </p:nvSpPr>
        <p:spPr>
          <a:xfrm>
            <a:off x="1550264" y="3610032"/>
            <a:ext cx="8667956" cy="3777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r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2240"/>
              <a:buNone/>
              <a:defRPr sz="1400">
                <a:solidFill>
                  <a:srgbClr val="7F7F7F"/>
                </a:solidFill>
              </a:defRPr>
            </a:lvl1pPr>
            <a:lvl2pPr marL="914400" lvl="1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240"/>
              <a:buNone/>
              <a:defRPr sz="1400"/>
            </a:lvl2pPr>
            <a:lvl3pPr marL="1371600" lvl="2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920"/>
              <a:buNone/>
              <a:defRPr sz="1200"/>
            </a:lvl3pPr>
            <a:lvl4pPr marL="1828800" lvl="3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000"/>
            </a:lvl4pPr>
            <a:lvl5pPr marL="2286000" lvl="4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000"/>
            </a:lvl5pPr>
            <a:lvl6pPr marL="2743200" lvl="5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000"/>
            </a:lvl6pPr>
            <a:lvl7pPr marL="3200400" lvl="6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000"/>
            </a:lvl7pPr>
            <a:lvl8pPr marL="3657600" lvl="7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000"/>
            </a:lvl8pPr>
            <a:lvl9pPr marL="4114800" lvl="8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000"/>
            </a:lvl9pPr>
          </a:lstStyle>
          <a:p>
            <a:endParaRPr/>
          </a:p>
        </p:txBody>
      </p:sp>
      <p:sp>
        <p:nvSpPr>
          <p:cNvPr id="95" name="Google Shape;95;p17"/>
          <p:cNvSpPr txBox="1">
            <a:spLocks noGrp="1"/>
          </p:cNvSpPr>
          <p:nvPr>
            <p:ph type="body" idx="2"/>
          </p:nvPr>
        </p:nvSpPr>
        <p:spPr>
          <a:xfrm>
            <a:off x="685801" y="4106334"/>
            <a:ext cx="10396882" cy="12682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ctr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2880"/>
              <a:buNone/>
              <a:defRPr sz="1800"/>
            </a:lvl1pPr>
            <a:lvl2pPr marL="914400" lvl="1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240"/>
              <a:buNone/>
              <a:defRPr sz="1400"/>
            </a:lvl2pPr>
            <a:lvl3pPr marL="1371600" lvl="2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920"/>
              <a:buNone/>
              <a:defRPr sz="1200"/>
            </a:lvl3pPr>
            <a:lvl4pPr marL="1828800" lvl="3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000"/>
            </a:lvl4pPr>
            <a:lvl5pPr marL="2286000" lvl="4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000"/>
            </a:lvl5pPr>
            <a:lvl6pPr marL="2743200" lvl="5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000"/>
            </a:lvl6pPr>
            <a:lvl7pPr marL="3200400" lvl="6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000"/>
            </a:lvl7pPr>
            <a:lvl8pPr marL="3657600" lvl="7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000"/>
            </a:lvl8pPr>
            <a:lvl9pPr marL="4114800" lvl="8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000"/>
            </a:lvl9pPr>
          </a:lstStyle>
          <a:p>
            <a:endParaRPr/>
          </a:p>
        </p:txBody>
      </p:sp>
      <p:sp>
        <p:nvSpPr>
          <p:cNvPr id="96" name="Google Shape;96;p17"/>
          <p:cNvSpPr txBox="1">
            <a:spLocks noGrp="1"/>
          </p:cNvSpPr>
          <p:nvPr>
            <p:ph type="dt" idx="10"/>
          </p:nvPr>
        </p:nvSpPr>
        <p:spPr>
          <a:xfrm>
            <a:off x="7298083" y="5757334"/>
            <a:ext cx="3784600" cy="4984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7" name="Google Shape;97;p17"/>
          <p:cNvSpPr txBox="1">
            <a:spLocks noGrp="1"/>
          </p:cNvSpPr>
          <p:nvPr>
            <p:ph type="ftr" idx="11"/>
          </p:nvPr>
        </p:nvSpPr>
        <p:spPr>
          <a:xfrm>
            <a:off x="685801" y="5757334"/>
            <a:ext cx="5499719" cy="4984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8" name="Google Shape;98;p17"/>
          <p:cNvSpPr txBox="1">
            <a:spLocks noGrp="1"/>
          </p:cNvSpPr>
          <p:nvPr>
            <p:ph type="sldNum" idx="12"/>
          </p:nvPr>
        </p:nvSpPr>
        <p:spPr>
          <a:xfrm>
            <a:off x="6287121" y="5757334"/>
            <a:ext cx="907186" cy="4984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-ES"/>
              <a:t>‹#›</a:t>
            </a:fld>
            <a:endParaRPr/>
          </a:p>
        </p:txBody>
      </p:sp>
      <p:sp>
        <p:nvSpPr>
          <p:cNvPr id="99" name="Google Shape;99;p17"/>
          <p:cNvSpPr txBox="1"/>
          <p:nvPr/>
        </p:nvSpPr>
        <p:spPr>
          <a:xfrm>
            <a:off x="685801" y="892628"/>
            <a:ext cx="609600" cy="584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Font typeface="Impact"/>
              <a:buNone/>
            </a:pPr>
            <a:r>
              <a:rPr lang="ca-ES" sz="80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rPr>
              <a:t>“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0" name="Google Shape;100;p17"/>
          <p:cNvSpPr txBox="1"/>
          <p:nvPr/>
        </p:nvSpPr>
        <p:spPr>
          <a:xfrm>
            <a:off x="10473083" y="2922827"/>
            <a:ext cx="609600" cy="584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Font typeface="Impact"/>
              <a:buNone/>
            </a:pPr>
            <a:r>
              <a:rPr lang="ca-ES" sz="80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rPr>
              <a:t>”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rgeta de nom">
  <p:cSld name="Targeta de nom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8"/>
          <p:cNvSpPr txBox="1">
            <a:spLocks noGrp="1"/>
          </p:cNvSpPr>
          <p:nvPr>
            <p:ph type="title"/>
          </p:nvPr>
        </p:nvSpPr>
        <p:spPr>
          <a:xfrm>
            <a:off x="685800" y="1723854"/>
            <a:ext cx="10394707" cy="25118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Impact"/>
              <a:buNone/>
              <a:defRPr sz="4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18"/>
          <p:cNvSpPr txBox="1">
            <a:spLocks noGrp="1"/>
          </p:cNvSpPr>
          <p:nvPr>
            <p:ph type="body" idx="1"/>
          </p:nvPr>
        </p:nvSpPr>
        <p:spPr>
          <a:xfrm>
            <a:off x="685800" y="4247468"/>
            <a:ext cx="10394707" cy="11406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2880"/>
              <a:buNone/>
              <a:defRPr sz="1800"/>
            </a:lvl1pPr>
            <a:lvl2pPr marL="914400" lvl="1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240"/>
              <a:buNone/>
              <a:defRPr sz="1400"/>
            </a:lvl2pPr>
            <a:lvl3pPr marL="1371600" lvl="2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920"/>
              <a:buNone/>
              <a:defRPr sz="1200"/>
            </a:lvl3pPr>
            <a:lvl4pPr marL="1828800" lvl="3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000"/>
            </a:lvl4pPr>
            <a:lvl5pPr marL="2286000" lvl="4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000"/>
            </a:lvl5pPr>
            <a:lvl6pPr marL="2743200" lvl="5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000"/>
            </a:lvl6pPr>
            <a:lvl7pPr marL="3200400" lvl="6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000"/>
            </a:lvl7pPr>
            <a:lvl8pPr marL="3657600" lvl="7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000"/>
            </a:lvl8pPr>
            <a:lvl9pPr marL="4114800" lvl="8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000"/>
            </a:lvl9pPr>
          </a:lstStyle>
          <a:p>
            <a:endParaRPr/>
          </a:p>
        </p:txBody>
      </p:sp>
      <p:sp>
        <p:nvSpPr>
          <p:cNvPr id="104" name="Google Shape;104;p18"/>
          <p:cNvSpPr txBox="1">
            <a:spLocks noGrp="1"/>
          </p:cNvSpPr>
          <p:nvPr>
            <p:ph type="dt" idx="10"/>
          </p:nvPr>
        </p:nvSpPr>
        <p:spPr>
          <a:xfrm>
            <a:off x="7298083" y="5757334"/>
            <a:ext cx="3784600" cy="4984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5" name="Google Shape;105;p18"/>
          <p:cNvSpPr txBox="1">
            <a:spLocks noGrp="1"/>
          </p:cNvSpPr>
          <p:nvPr>
            <p:ph type="ftr" idx="11"/>
          </p:nvPr>
        </p:nvSpPr>
        <p:spPr>
          <a:xfrm>
            <a:off x="685801" y="5757334"/>
            <a:ext cx="5499719" cy="4984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6" name="Google Shape;106;p18"/>
          <p:cNvSpPr txBox="1">
            <a:spLocks noGrp="1"/>
          </p:cNvSpPr>
          <p:nvPr>
            <p:ph type="sldNum" idx="12"/>
          </p:nvPr>
        </p:nvSpPr>
        <p:spPr>
          <a:xfrm>
            <a:off x="6287121" y="5757334"/>
            <a:ext cx="907186" cy="4984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 columnes">
  <p:cSld name="3 columnes"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19"/>
          <p:cNvSpPr txBox="1">
            <a:spLocks noGrp="1"/>
          </p:cNvSpPr>
          <p:nvPr>
            <p:ph type="title"/>
          </p:nvPr>
        </p:nvSpPr>
        <p:spPr>
          <a:xfrm>
            <a:off x="685802" y="685800"/>
            <a:ext cx="10394706" cy="11519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400"/>
              <a:buFont typeface="Impact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9" name="Google Shape;109;p19"/>
          <p:cNvSpPr txBox="1">
            <a:spLocks noGrp="1"/>
          </p:cNvSpPr>
          <p:nvPr>
            <p:ph type="body" idx="1"/>
          </p:nvPr>
        </p:nvSpPr>
        <p:spPr>
          <a:xfrm>
            <a:off x="685802" y="2063395"/>
            <a:ext cx="3310128" cy="5762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840"/>
              <a:buNone/>
              <a:defRPr sz="2400" b="0">
                <a:solidFill>
                  <a:schemeClr val="accent1"/>
                </a:solidFill>
              </a:defRPr>
            </a:lvl1pPr>
            <a:lvl2pPr marL="914400" lvl="1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3200"/>
              <a:buNone/>
              <a:defRPr sz="2000" b="1"/>
            </a:lvl2pPr>
            <a:lvl3pPr marL="1371600" lvl="2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880"/>
              <a:buNone/>
              <a:defRPr sz="1800" b="1"/>
            </a:lvl3pPr>
            <a:lvl4pPr marL="1828800" lvl="3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560"/>
              <a:buNone/>
              <a:defRPr sz="1600" b="1"/>
            </a:lvl4pPr>
            <a:lvl5pPr marL="2286000" lvl="4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560"/>
              <a:buNone/>
              <a:defRPr sz="1600" b="1"/>
            </a:lvl5pPr>
            <a:lvl6pPr marL="2743200" lvl="5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560"/>
              <a:buNone/>
              <a:defRPr sz="1600" b="1"/>
            </a:lvl6pPr>
            <a:lvl7pPr marL="3200400" lvl="6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560"/>
              <a:buNone/>
              <a:defRPr sz="1600" b="1"/>
            </a:lvl7pPr>
            <a:lvl8pPr marL="3657600" lvl="7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560"/>
              <a:buNone/>
              <a:defRPr sz="1600" b="1"/>
            </a:lvl8pPr>
            <a:lvl9pPr marL="4114800" lvl="8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560"/>
              <a:buNone/>
              <a:defRPr sz="1600" b="1"/>
            </a:lvl9pPr>
          </a:lstStyle>
          <a:p>
            <a:endParaRPr/>
          </a:p>
        </p:txBody>
      </p:sp>
      <p:sp>
        <p:nvSpPr>
          <p:cNvPr id="110" name="Google Shape;110;p19"/>
          <p:cNvSpPr txBox="1">
            <a:spLocks noGrp="1"/>
          </p:cNvSpPr>
          <p:nvPr>
            <p:ph type="body" idx="2"/>
          </p:nvPr>
        </p:nvSpPr>
        <p:spPr>
          <a:xfrm>
            <a:off x="685802" y="2639658"/>
            <a:ext cx="3310128" cy="2734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ctr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2240"/>
              <a:buNone/>
              <a:defRPr sz="1400"/>
            </a:lvl1pPr>
            <a:lvl2pPr marL="914400" lvl="1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920"/>
              <a:buNone/>
              <a:defRPr sz="1200"/>
            </a:lvl2pPr>
            <a:lvl3pPr marL="1371600" lvl="2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000"/>
            </a:lvl3pPr>
            <a:lvl4pPr marL="1828800" lvl="3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440"/>
              <a:buNone/>
              <a:defRPr sz="900"/>
            </a:lvl4pPr>
            <a:lvl5pPr marL="2286000" lvl="4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440"/>
              <a:buNone/>
              <a:defRPr sz="900"/>
            </a:lvl5pPr>
            <a:lvl6pPr marL="2743200" lvl="5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440"/>
              <a:buNone/>
              <a:defRPr sz="900"/>
            </a:lvl6pPr>
            <a:lvl7pPr marL="3200400" lvl="6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440"/>
              <a:buNone/>
              <a:defRPr sz="900"/>
            </a:lvl7pPr>
            <a:lvl8pPr marL="3657600" lvl="7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440"/>
              <a:buNone/>
              <a:defRPr sz="900"/>
            </a:lvl8pPr>
            <a:lvl9pPr marL="4114800" lvl="8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440"/>
              <a:buNone/>
              <a:defRPr sz="900"/>
            </a:lvl9pPr>
          </a:lstStyle>
          <a:p>
            <a:endParaRPr/>
          </a:p>
        </p:txBody>
      </p:sp>
      <p:sp>
        <p:nvSpPr>
          <p:cNvPr id="111" name="Google Shape;111;p19"/>
          <p:cNvSpPr txBox="1">
            <a:spLocks noGrp="1"/>
          </p:cNvSpPr>
          <p:nvPr>
            <p:ph type="body" idx="3"/>
          </p:nvPr>
        </p:nvSpPr>
        <p:spPr>
          <a:xfrm>
            <a:off x="4234622" y="2063395"/>
            <a:ext cx="3310128" cy="5762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840"/>
              <a:buNone/>
              <a:defRPr sz="2400" b="0">
                <a:solidFill>
                  <a:schemeClr val="accent1"/>
                </a:solidFill>
              </a:defRPr>
            </a:lvl1pPr>
            <a:lvl2pPr marL="914400" lvl="1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3200"/>
              <a:buNone/>
              <a:defRPr sz="2000" b="1"/>
            </a:lvl2pPr>
            <a:lvl3pPr marL="1371600" lvl="2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880"/>
              <a:buNone/>
              <a:defRPr sz="1800" b="1"/>
            </a:lvl3pPr>
            <a:lvl4pPr marL="1828800" lvl="3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560"/>
              <a:buNone/>
              <a:defRPr sz="1600" b="1"/>
            </a:lvl4pPr>
            <a:lvl5pPr marL="2286000" lvl="4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560"/>
              <a:buNone/>
              <a:defRPr sz="1600" b="1"/>
            </a:lvl5pPr>
            <a:lvl6pPr marL="2743200" lvl="5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560"/>
              <a:buNone/>
              <a:defRPr sz="1600" b="1"/>
            </a:lvl6pPr>
            <a:lvl7pPr marL="3200400" lvl="6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560"/>
              <a:buNone/>
              <a:defRPr sz="1600" b="1"/>
            </a:lvl7pPr>
            <a:lvl8pPr marL="3657600" lvl="7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560"/>
              <a:buNone/>
              <a:defRPr sz="1600" b="1"/>
            </a:lvl8pPr>
            <a:lvl9pPr marL="4114800" lvl="8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560"/>
              <a:buNone/>
              <a:defRPr sz="1600" b="1"/>
            </a:lvl9pPr>
          </a:lstStyle>
          <a:p>
            <a:endParaRPr/>
          </a:p>
        </p:txBody>
      </p:sp>
      <p:sp>
        <p:nvSpPr>
          <p:cNvPr id="112" name="Google Shape;112;p19"/>
          <p:cNvSpPr txBox="1">
            <a:spLocks noGrp="1"/>
          </p:cNvSpPr>
          <p:nvPr>
            <p:ph type="body" idx="4"/>
          </p:nvPr>
        </p:nvSpPr>
        <p:spPr>
          <a:xfrm>
            <a:off x="4234621" y="2639658"/>
            <a:ext cx="3310128" cy="2734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ctr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2240"/>
              <a:buNone/>
              <a:defRPr sz="1400"/>
            </a:lvl1pPr>
            <a:lvl2pPr marL="914400" lvl="1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920"/>
              <a:buNone/>
              <a:defRPr sz="1200"/>
            </a:lvl2pPr>
            <a:lvl3pPr marL="1371600" lvl="2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000"/>
            </a:lvl3pPr>
            <a:lvl4pPr marL="1828800" lvl="3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440"/>
              <a:buNone/>
              <a:defRPr sz="900"/>
            </a:lvl4pPr>
            <a:lvl5pPr marL="2286000" lvl="4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440"/>
              <a:buNone/>
              <a:defRPr sz="900"/>
            </a:lvl5pPr>
            <a:lvl6pPr marL="2743200" lvl="5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440"/>
              <a:buNone/>
              <a:defRPr sz="900"/>
            </a:lvl6pPr>
            <a:lvl7pPr marL="3200400" lvl="6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440"/>
              <a:buNone/>
              <a:defRPr sz="900"/>
            </a:lvl7pPr>
            <a:lvl8pPr marL="3657600" lvl="7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440"/>
              <a:buNone/>
              <a:defRPr sz="900"/>
            </a:lvl8pPr>
            <a:lvl9pPr marL="4114800" lvl="8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440"/>
              <a:buNone/>
              <a:defRPr sz="900"/>
            </a:lvl9pPr>
          </a:lstStyle>
          <a:p>
            <a:endParaRPr/>
          </a:p>
        </p:txBody>
      </p:sp>
      <p:sp>
        <p:nvSpPr>
          <p:cNvPr id="113" name="Google Shape;113;p19"/>
          <p:cNvSpPr txBox="1">
            <a:spLocks noGrp="1"/>
          </p:cNvSpPr>
          <p:nvPr>
            <p:ph type="body" idx="5"/>
          </p:nvPr>
        </p:nvSpPr>
        <p:spPr>
          <a:xfrm>
            <a:off x="7770380" y="2063395"/>
            <a:ext cx="3310128" cy="5762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840"/>
              <a:buNone/>
              <a:defRPr sz="2400" b="0">
                <a:solidFill>
                  <a:schemeClr val="accent1"/>
                </a:solidFill>
              </a:defRPr>
            </a:lvl1pPr>
            <a:lvl2pPr marL="914400" lvl="1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3200"/>
              <a:buNone/>
              <a:defRPr sz="2000" b="1"/>
            </a:lvl2pPr>
            <a:lvl3pPr marL="1371600" lvl="2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880"/>
              <a:buNone/>
              <a:defRPr sz="1800" b="1"/>
            </a:lvl3pPr>
            <a:lvl4pPr marL="1828800" lvl="3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560"/>
              <a:buNone/>
              <a:defRPr sz="1600" b="1"/>
            </a:lvl4pPr>
            <a:lvl5pPr marL="2286000" lvl="4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560"/>
              <a:buNone/>
              <a:defRPr sz="1600" b="1"/>
            </a:lvl5pPr>
            <a:lvl6pPr marL="2743200" lvl="5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560"/>
              <a:buNone/>
              <a:defRPr sz="1600" b="1"/>
            </a:lvl6pPr>
            <a:lvl7pPr marL="3200400" lvl="6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560"/>
              <a:buNone/>
              <a:defRPr sz="1600" b="1"/>
            </a:lvl7pPr>
            <a:lvl8pPr marL="3657600" lvl="7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560"/>
              <a:buNone/>
              <a:defRPr sz="1600" b="1"/>
            </a:lvl8pPr>
            <a:lvl9pPr marL="4114800" lvl="8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560"/>
              <a:buNone/>
              <a:defRPr sz="1600" b="1"/>
            </a:lvl9pPr>
          </a:lstStyle>
          <a:p>
            <a:endParaRPr/>
          </a:p>
        </p:txBody>
      </p:sp>
      <p:sp>
        <p:nvSpPr>
          <p:cNvPr id="114" name="Google Shape;114;p19"/>
          <p:cNvSpPr txBox="1">
            <a:spLocks noGrp="1"/>
          </p:cNvSpPr>
          <p:nvPr>
            <p:ph type="body" idx="6"/>
          </p:nvPr>
        </p:nvSpPr>
        <p:spPr>
          <a:xfrm>
            <a:off x="7770380" y="2639658"/>
            <a:ext cx="3310128" cy="2734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ctr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2240"/>
              <a:buNone/>
              <a:defRPr sz="1400"/>
            </a:lvl1pPr>
            <a:lvl2pPr marL="914400" lvl="1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920"/>
              <a:buNone/>
              <a:defRPr sz="1200"/>
            </a:lvl2pPr>
            <a:lvl3pPr marL="1371600" lvl="2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000"/>
            </a:lvl3pPr>
            <a:lvl4pPr marL="1828800" lvl="3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440"/>
              <a:buNone/>
              <a:defRPr sz="900"/>
            </a:lvl4pPr>
            <a:lvl5pPr marL="2286000" lvl="4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440"/>
              <a:buNone/>
              <a:defRPr sz="900"/>
            </a:lvl5pPr>
            <a:lvl6pPr marL="2743200" lvl="5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440"/>
              <a:buNone/>
              <a:defRPr sz="900"/>
            </a:lvl6pPr>
            <a:lvl7pPr marL="3200400" lvl="6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440"/>
              <a:buNone/>
              <a:defRPr sz="900"/>
            </a:lvl7pPr>
            <a:lvl8pPr marL="3657600" lvl="7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440"/>
              <a:buNone/>
              <a:defRPr sz="900"/>
            </a:lvl8pPr>
            <a:lvl9pPr marL="4114800" lvl="8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440"/>
              <a:buNone/>
              <a:defRPr sz="900"/>
            </a:lvl9pPr>
          </a:lstStyle>
          <a:p>
            <a:endParaRPr/>
          </a:p>
        </p:txBody>
      </p:sp>
      <p:sp>
        <p:nvSpPr>
          <p:cNvPr id="115" name="Google Shape;115;p19"/>
          <p:cNvSpPr txBox="1">
            <a:spLocks noGrp="1"/>
          </p:cNvSpPr>
          <p:nvPr>
            <p:ph type="dt" idx="10"/>
          </p:nvPr>
        </p:nvSpPr>
        <p:spPr>
          <a:xfrm>
            <a:off x="7298083" y="5757334"/>
            <a:ext cx="3784600" cy="4984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6" name="Google Shape;116;p19"/>
          <p:cNvSpPr txBox="1">
            <a:spLocks noGrp="1"/>
          </p:cNvSpPr>
          <p:nvPr>
            <p:ph type="ftr" idx="11"/>
          </p:nvPr>
        </p:nvSpPr>
        <p:spPr>
          <a:xfrm>
            <a:off x="685801" y="5757334"/>
            <a:ext cx="5499719" cy="4984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7" name="Google Shape;117;p19"/>
          <p:cNvSpPr txBox="1">
            <a:spLocks noGrp="1"/>
          </p:cNvSpPr>
          <p:nvPr>
            <p:ph type="sldNum" idx="12"/>
          </p:nvPr>
        </p:nvSpPr>
        <p:spPr>
          <a:xfrm>
            <a:off x="6287121" y="5757334"/>
            <a:ext cx="907186" cy="4984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 Columna d'imatge">
  <p:cSld name="3 Columna d'imatge"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20"/>
          <p:cNvSpPr txBox="1">
            <a:spLocks noGrp="1"/>
          </p:cNvSpPr>
          <p:nvPr>
            <p:ph type="title"/>
          </p:nvPr>
        </p:nvSpPr>
        <p:spPr>
          <a:xfrm>
            <a:off x="685801" y="685800"/>
            <a:ext cx="10396882" cy="11519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400"/>
              <a:buFont typeface="Impact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0" name="Google Shape;120;p20"/>
          <p:cNvSpPr txBox="1">
            <a:spLocks noGrp="1"/>
          </p:cNvSpPr>
          <p:nvPr>
            <p:ph type="body" idx="1"/>
          </p:nvPr>
        </p:nvSpPr>
        <p:spPr>
          <a:xfrm>
            <a:off x="691840" y="3813025"/>
            <a:ext cx="3310128" cy="5762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520"/>
              <a:buNone/>
              <a:defRPr sz="2200" b="0">
                <a:solidFill>
                  <a:schemeClr val="accent1"/>
                </a:solidFill>
              </a:defRPr>
            </a:lvl1pPr>
            <a:lvl2pPr marL="914400" lvl="1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3200"/>
              <a:buNone/>
              <a:defRPr sz="2000" b="1"/>
            </a:lvl2pPr>
            <a:lvl3pPr marL="1371600" lvl="2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880"/>
              <a:buNone/>
              <a:defRPr sz="1800" b="1"/>
            </a:lvl3pPr>
            <a:lvl4pPr marL="1828800" lvl="3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560"/>
              <a:buNone/>
              <a:defRPr sz="1600" b="1"/>
            </a:lvl4pPr>
            <a:lvl5pPr marL="2286000" lvl="4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560"/>
              <a:buNone/>
              <a:defRPr sz="1600" b="1"/>
            </a:lvl5pPr>
            <a:lvl6pPr marL="2743200" lvl="5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560"/>
              <a:buNone/>
              <a:defRPr sz="1600" b="1"/>
            </a:lvl6pPr>
            <a:lvl7pPr marL="3200400" lvl="6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560"/>
              <a:buNone/>
              <a:defRPr sz="1600" b="1"/>
            </a:lvl7pPr>
            <a:lvl8pPr marL="3657600" lvl="7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560"/>
              <a:buNone/>
              <a:defRPr sz="1600" b="1"/>
            </a:lvl8pPr>
            <a:lvl9pPr marL="4114800" lvl="8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560"/>
              <a:buNone/>
              <a:defRPr sz="1600" b="1"/>
            </a:lvl9pPr>
          </a:lstStyle>
          <a:p>
            <a:endParaRPr/>
          </a:p>
        </p:txBody>
      </p:sp>
      <p:sp>
        <p:nvSpPr>
          <p:cNvPr id="121" name="Google Shape;121;p20"/>
          <p:cNvSpPr>
            <a:spLocks noGrp="1"/>
          </p:cNvSpPr>
          <p:nvPr>
            <p:ph type="pic" idx="2"/>
          </p:nvPr>
        </p:nvSpPr>
        <p:spPr>
          <a:xfrm>
            <a:off x="685780" y="2063395"/>
            <a:ext cx="3310128" cy="1536725"/>
          </a:xfrm>
          <a:prstGeom prst="roundRect">
            <a:avLst>
              <a:gd name="adj" fmla="val 0"/>
            </a:avLst>
          </a:prstGeom>
          <a:noFill/>
          <a:ln w="57150" cap="flat" cmpd="thinThick">
            <a:solidFill>
              <a:srgbClr val="7F7F7F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122" name="Google Shape;122;p20"/>
          <p:cNvSpPr txBox="1">
            <a:spLocks noGrp="1"/>
          </p:cNvSpPr>
          <p:nvPr>
            <p:ph type="body" idx="3"/>
          </p:nvPr>
        </p:nvSpPr>
        <p:spPr>
          <a:xfrm>
            <a:off x="691840" y="4389287"/>
            <a:ext cx="3310128" cy="9852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ctr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2240"/>
              <a:buNone/>
              <a:defRPr sz="1400"/>
            </a:lvl1pPr>
            <a:lvl2pPr marL="914400" lvl="1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920"/>
              <a:buNone/>
              <a:defRPr sz="1200"/>
            </a:lvl2pPr>
            <a:lvl3pPr marL="1371600" lvl="2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000"/>
            </a:lvl3pPr>
            <a:lvl4pPr marL="1828800" lvl="3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440"/>
              <a:buNone/>
              <a:defRPr sz="900"/>
            </a:lvl4pPr>
            <a:lvl5pPr marL="2286000" lvl="4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440"/>
              <a:buNone/>
              <a:defRPr sz="900"/>
            </a:lvl5pPr>
            <a:lvl6pPr marL="2743200" lvl="5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440"/>
              <a:buNone/>
              <a:defRPr sz="900"/>
            </a:lvl6pPr>
            <a:lvl7pPr marL="3200400" lvl="6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440"/>
              <a:buNone/>
              <a:defRPr sz="900"/>
            </a:lvl7pPr>
            <a:lvl8pPr marL="3657600" lvl="7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440"/>
              <a:buNone/>
              <a:defRPr sz="900"/>
            </a:lvl8pPr>
            <a:lvl9pPr marL="4114800" lvl="8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440"/>
              <a:buNone/>
              <a:defRPr sz="900"/>
            </a:lvl9pPr>
          </a:lstStyle>
          <a:p>
            <a:endParaRPr/>
          </a:p>
        </p:txBody>
      </p:sp>
      <p:sp>
        <p:nvSpPr>
          <p:cNvPr id="123" name="Google Shape;123;p20"/>
          <p:cNvSpPr txBox="1">
            <a:spLocks noGrp="1"/>
          </p:cNvSpPr>
          <p:nvPr>
            <p:ph type="body" idx="4"/>
          </p:nvPr>
        </p:nvSpPr>
        <p:spPr>
          <a:xfrm>
            <a:off x="4237410" y="3813025"/>
            <a:ext cx="3310128" cy="5762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520"/>
              <a:buNone/>
              <a:defRPr sz="2200" b="0">
                <a:solidFill>
                  <a:schemeClr val="accent1"/>
                </a:solidFill>
              </a:defRPr>
            </a:lvl1pPr>
            <a:lvl2pPr marL="914400" lvl="1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3200"/>
              <a:buNone/>
              <a:defRPr sz="2000" b="1"/>
            </a:lvl2pPr>
            <a:lvl3pPr marL="1371600" lvl="2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880"/>
              <a:buNone/>
              <a:defRPr sz="1800" b="1"/>
            </a:lvl3pPr>
            <a:lvl4pPr marL="1828800" lvl="3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560"/>
              <a:buNone/>
              <a:defRPr sz="1600" b="1"/>
            </a:lvl4pPr>
            <a:lvl5pPr marL="2286000" lvl="4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560"/>
              <a:buNone/>
              <a:defRPr sz="1600" b="1"/>
            </a:lvl5pPr>
            <a:lvl6pPr marL="2743200" lvl="5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560"/>
              <a:buNone/>
              <a:defRPr sz="1600" b="1"/>
            </a:lvl6pPr>
            <a:lvl7pPr marL="3200400" lvl="6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560"/>
              <a:buNone/>
              <a:defRPr sz="1600" b="1"/>
            </a:lvl7pPr>
            <a:lvl8pPr marL="3657600" lvl="7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560"/>
              <a:buNone/>
              <a:defRPr sz="1600" b="1"/>
            </a:lvl8pPr>
            <a:lvl9pPr marL="4114800" lvl="8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560"/>
              <a:buNone/>
              <a:defRPr sz="1600" b="1"/>
            </a:lvl9pPr>
          </a:lstStyle>
          <a:p>
            <a:endParaRPr/>
          </a:p>
        </p:txBody>
      </p:sp>
      <p:sp>
        <p:nvSpPr>
          <p:cNvPr id="124" name="Google Shape;124;p20"/>
          <p:cNvSpPr>
            <a:spLocks noGrp="1"/>
          </p:cNvSpPr>
          <p:nvPr>
            <p:ph type="pic" idx="5"/>
          </p:nvPr>
        </p:nvSpPr>
        <p:spPr>
          <a:xfrm>
            <a:off x="4235999" y="2063395"/>
            <a:ext cx="3310128" cy="1535237"/>
          </a:xfrm>
          <a:prstGeom prst="roundRect">
            <a:avLst>
              <a:gd name="adj" fmla="val 0"/>
            </a:avLst>
          </a:prstGeom>
          <a:noFill/>
          <a:ln w="57150" cap="flat" cmpd="thinThick">
            <a:solidFill>
              <a:srgbClr val="7F7F7F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125" name="Google Shape;125;p20"/>
          <p:cNvSpPr txBox="1">
            <a:spLocks noGrp="1"/>
          </p:cNvSpPr>
          <p:nvPr>
            <p:ph type="body" idx="6"/>
          </p:nvPr>
        </p:nvSpPr>
        <p:spPr>
          <a:xfrm>
            <a:off x="4235999" y="4389286"/>
            <a:ext cx="3310128" cy="98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ctr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2240"/>
              <a:buNone/>
              <a:defRPr sz="1400"/>
            </a:lvl1pPr>
            <a:lvl2pPr marL="914400" lvl="1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920"/>
              <a:buNone/>
              <a:defRPr sz="1200"/>
            </a:lvl2pPr>
            <a:lvl3pPr marL="1371600" lvl="2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000"/>
            </a:lvl3pPr>
            <a:lvl4pPr marL="1828800" lvl="3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440"/>
              <a:buNone/>
              <a:defRPr sz="900"/>
            </a:lvl4pPr>
            <a:lvl5pPr marL="2286000" lvl="4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440"/>
              <a:buNone/>
              <a:defRPr sz="900"/>
            </a:lvl5pPr>
            <a:lvl6pPr marL="2743200" lvl="5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440"/>
              <a:buNone/>
              <a:defRPr sz="900"/>
            </a:lvl6pPr>
            <a:lvl7pPr marL="3200400" lvl="6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440"/>
              <a:buNone/>
              <a:defRPr sz="900"/>
            </a:lvl7pPr>
            <a:lvl8pPr marL="3657600" lvl="7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440"/>
              <a:buNone/>
              <a:defRPr sz="900"/>
            </a:lvl8pPr>
            <a:lvl9pPr marL="4114800" lvl="8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440"/>
              <a:buNone/>
              <a:defRPr sz="900"/>
            </a:lvl9pPr>
          </a:lstStyle>
          <a:p>
            <a:endParaRPr/>
          </a:p>
        </p:txBody>
      </p:sp>
      <p:sp>
        <p:nvSpPr>
          <p:cNvPr id="126" name="Google Shape;126;p20"/>
          <p:cNvSpPr txBox="1">
            <a:spLocks noGrp="1"/>
          </p:cNvSpPr>
          <p:nvPr>
            <p:ph type="body" idx="7"/>
          </p:nvPr>
        </p:nvSpPr>
        <p:spPr>
          <a:xfrm>
            <a:off x="7768944" y="3813025"/>
            <a:ext cx="3310128" cy="5762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520"/>
              <a:buNone/>
              <a:defRPr sz="2200" b="0">
                <a:solidFill>
                  <a:schemeClr val="accent1"/>
                </a:solidFill>
              </a:defRPr>
            </a:lvl1pPr>
            <a:lvl2pPr marL="914400" lvl="1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3200"/>
              <a:buNone/>
              <a:defRPr sz="2000" b="1"/>
            </a:lvl2pPr>
            <a:lvl3pPr marL="1371600" lvl="2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880"/>
              <a:buNone/>
              <a:defRPr sz="1800" b="1"/>
            </a:lvl3pPr>
            <a:lvl4pPr marL="1828800" lvl="3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560"/>
              <a:buNone/>
              <a:defRPr sz="1600" b="1"/>
            </a:lvl4pPr>
            <a:lvl5pPr marL="2286000" lvl="4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560"/>
              <a:buNone/>
              <a:defRPr sz="1600" b="1"/>
            </a:lvl5pPr>
            <a:lvl6pPr marL="2743200" lvl="5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560"/>
              <a:buNone/>
              <a:defRPr sz="1600" b="1"/>
            </a:lvl6pPr>
            <a:lvl7pPr marL="3200400" lvl="6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560"/>
              <a:buNone/>
              <a:defRPr sz="1600" b="1"/>
            </a:lvl7pPr>
            <a:lvl8pPr marL="3657600" lvl="7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560"/>
              <a:buNone/>
              <a:defRPr sz="1600" b="1"/>
            </a:lvl8pPr>
            <a:lvl9pPr marL="4114800" lvl="8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560"/>
              <a:buNone/>
              <a:defRPr sz="1600" b="1"/>
            </a:lvl9pPr>
          </a:lstStyle>
          <a:p>
            <a:endParaRPr/>
          </a:p>
        </p:txBody>
      </p:sp>
      <p:sp>
        <p:nvSpPr>
          <p:cNvPr id="127" name="Google Shape;127;p20"/>
          <p:cNvSpPr>
            <a:spLocks noGrp="1"/>
          </p:cNvSpPr>
          <p:nvPr>
            <p:ph type="pic" idx="8"/>
          </p:nvPr>
        </p:nvSpPr>
        <p:spPr>
          <a:xfrm>
            <a:off x="7768819" y="2063394"/>
            <a:ext cx="3310128" cy="1537196"/>
          </a:xfrm>
          <a:prstGeom prst="roundRect">
            <a:avLst>
              <a:gd name="adj" fmla="val 0"/>
            </a:avLst>
          </a:prstGeom>
          <a:noFill/>
          <a:ln w="57150" cap="flat" cmpd="thinThick">
            <a:solidFill>
              <a:srgbClr val="7F7F7F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128" name="Google Shape;128;p20"/>
          <p:cNvSpPr txBox="1">
            <a:spLocks noGrp="1"/>
          </p:cNvSpPr>
          <p:nvPr>
            <p:ph type="body" idx="9"/>
          </p:nvPr>
        </p:nvSpPr>
        <p:spPr>
          <a:xfrm>
            <a:off x="7768819" y="4389284"/>
            <a:ext cx="3310128" cy="9853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ctr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2240"/>
              <a:buNone/>
              <a:defRPr sz="1400"/>
            </a:lvl1pPr>
            <a:lvl2pPr marL="914400" lvl="1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920"/>
              <a:buNone/>
              <a:defRPr sz="1200"/>
            </a:lvl2pPr>
            <a:lvl3pPr marL="1371600" lvl="2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000"/>
            </a:lvl3pPr>
            <a:lvl4pPr marL="1828800" lvl="3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440"/>
              <a:buNone/>
              <a:defRPr sz="900"/>
            </a:lvl4pPr>
            <a:lvl5pPr marL="2286000" lvl="4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440"/>
              <a:buNone/>
              <a:defRPr sz="900"/>
            </a:lvl5pPr>
            <a:lvl6pPr marL="2743200" lvl="5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440"/>
              <a:buNone/>
              <a:defRPr sz="900"/>
            </a:lvl6pPr>
            <a:lvl7pPr marL="3200400" lvl="6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440"/>
              <a:buNone/>
              <a:defRPr sz="900"/>
            </a:lvl7pPr>
            <a:lvl8pPr marL="3657600" lvl="7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440"/>
              <a:buNone/>
              <a:defRPr sz="900"/>
            </a:lvl8pPr>
            <a:lvl9pPr marL="4114800" lvl="8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440"/>
              <a:buNone/>
              <a:defRPr sz="900"/>
            </a:lvl9pPr>
          </a:lstStyle>
          <a:p>
            <a:endParaRPr/>
          </a:p>
        </p:txBody>
      </p:sp>
      <p:sp>
        <p:nvSpPr>
          <p:cNvPr id="129" name="Google Shape;129;p20"/>
          <p:cNvSpPr txBox="1">
            <a:spLocks noGrp="1"/>
          </p:cNvSpPr>
          <p:nvPr>
            <p:ph type="dt" idx="10"/>
          </p:nvPr>
        </p:nvSpPr>
        <p:spPr>
          <a:xfrm>
            <a:off x="7298083" y="5757334"/>
            <a:ext cx="3784600" cy="4984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0" name="Google Shape;130;p20"/>
          <p:cNvSpPr txBox="1">
            <a:spLocks noGrp="1"/>
          </p:cNvSpPr>
          <p:nvPr>
            <p:ph type="ftr" idx="11"/>
          </p:nvPr>
        </p:nvSpPr>
        <p:spPr>
          <a:xfrm>
            <a:off x="685801" y="5757334"/>
            <a:ext cx="5499719" cy="4984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1" name="Google Shape;131;p20"/>
          <p:cNvSpPr txBox="1">
            <a:spLocks noGrp="1"/>
          </p:cNvSpPr>
          <p:nvPr>
            <p:ph type="sldNum" idx="12"/>
          </p:nvPr>
        </p:nvSpPr>
        <p:spPr>
          <a:xfrm>
            <a:off x="6287121" y="5757334"/>
            <a:ext cx="907186" cy="4984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ol i text vertical" type="vertTx">
  <p:cSld name="VERTICAL_TEXT"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21"/>
          <p:cNvSpPr txBox="1">
            <a:spLocks noGrp="1"/>
          </p:cNvSpPr>
          <p:nvPr>
            <p:ph type="title"/>
          </p:nvPr>
        </p:nvSpPr>
        <p:spPr>
          <a:xfrm>
            <a:off x="685801" y="685800"/>
            <a:ext cx="10396882" cy="11519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400"/>
              <a:buFont typeface="Impact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4" name="Google Shape;134;p21"/>
          <p:cNvSpPr txBox="1">
            <a:spLocks noGrp="1"/>
          </p:cNvSpPr>
          <p:nvPr>
            <p:ph type="body" idx="1"/>
          </p:nvPr>
        </p:nvSpPr>
        <p:spPr>
          <a:xfrm rot="5400000">
            <a:off x="4227559" y="-1478362"/>
            <a:ext cx="3311190" cy="103947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1148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2880"/>
              <a:buChar char="•"/>
              <a:defRPr/>
            </a:lvl1pPr>
            <a:lvl2pPr marL="914400" lvl="1" indent="-41148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880"/>
              <a:buChar char="•"/>
              <a:defRPr/>
            </a:lvl2pPr>
            <a:lvl3pPr marL="1371600" lvl="2" indent="-41148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880"/>
              <a:buChar char="•"/>
              <a:defRPr/>
            </a:lvl3pPr>
            <a:lvl4pPr marL="1828800" lvl="3" indent="-41148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880"/>
              <a:buChar char="•"/>
              <a:defRPr/>
            </a:lvl4pPr>
            <a:lvl5pPr marL="2286000" lvl="4" indent="-411479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880"/>
              <a:buChar char="•"/>
              <a:defRPr/>
            </a:lvl5pPr>
            <a:lvl6pPr marL="2743200" lvl="5" indent="-411479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880"/>
              <a:buChar char="•"/>
              <a:defRPr/>
            </a:lvl6pPr>
            <a:lvl7pPr marL="3200400" lvl="6" indent="-411479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880"/>
              <a:buChar char="•"/>
              <a:defRPr/>
            </a:lvl7pPr>
            <a:lvl8pPr marL="3657600" lvl="7" indent="-411479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880"/>
              <a:buChar char="•"/>
              <a:defRPr/>
            </a:lvl8pPr>
            <a:lvl9pPr marL="4114800" lvl="8" indent="-411479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880"/>
              <a:buChar char="•"/>
              <a:defRPr/>
            </a:lvl9pPr>
          </a:lstStyle>
          <a:p>
            <a:endParaRPr/>
          </a:p>
        </p:txBody>
      </p:sp>
      <p:sp>
        <p:nvSpPr>
          <p:cNvPr id="135" name="Google Shape;135;p21"/>
          <p:cNvSpPr txBox="1">
            <a:spLocks noGrp="1"/>
          </p:cNvSpPr>
          <p:nvPr>
            <p:ph type="dt" idx="10"/>
          </p:nvPr>
        </p:nvSpPr>
        <p:spPr>
          <a:xfrm>
            <a:off x="7298083" y="5757334"/>
            <a:ext cx="3784600" cy="4984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6" name="Google Shape;136;p21"/>
          <p:cNvSpPr txBox="1">
            <a:spLocks noGrp="1"/>
          </p:cNvSpPr>
          <p:nvPr>
            <p:ph type="ftr" idx="11"/>
          </p:nvPr>
        </p:nvSpPr>
        <p:spPr>
          <a:xfrm>
            <a:off x="685801" y="5757334"/>
            <a:ext cx="5499719" cy="4984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7" name="Google Shape;137;p21"/>
          <p:cNvSpPr txBox="1">
            <a:spLocks noGrp="1"/>
          </p:cNvSpPr>
          <p:nvPr>
            <p:ph type="sldNum" idx="12"/>
          </p:nvPr>
        </p:nvSpPr>
        <p:spPr>
          <a:xfrm>
            <a:off x="6287121" y="5757334"/>
            <a:ext cx="907186" cy="4984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ol vertical i text" type="vertTitleAndTx">
  <p:cSld name="VERTICAL_TITLE_AND_VERTICAL_TEXT"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22"/>
          <p:cNvSpPr txBox="1">
            <a:spLocks noGrp="1"/>
          </p:cNvSpPr>
          <p:nvPr>
            <p:ph type="title"/>
          </p:nvPr>
        </p:nvSpPr>
        <p:spPr>
          <a:xfrm rot="5400000">
            <a:off x="7603792" y="1897870"/>
            <a:ext cx="4688785" cy="2264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400"/>
              <a:buFont typeface="Impact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0" name="Google Shape;140;p22"/>
          <p:cNvSpPr txBox="1">
            <a:spLocks noGrp="1"/>
          </p:cNvSpPr>
          <p:nvPr>
            <p:ph type="body" idx="1"/>
          </p:nvPr>
        </p:nvSpPr>
        <p:spPr>
          <a:xfrm rot="5400000">
            <a:off x="2293623" y="-922023"/>
            <a:ext cx="4688785" cy="79044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1148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2880"/>
              <a:buChar char="•"/>
              <a:defRPr/>
            </a:lvl1pPr>
            <a:lvl2pPr marL="914400" lvl="1" indent="-41148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880"/>
              <a:buChar char="•"/>
              <a:defRPr/>
            </a:lvl2pPr>
            <a:lvl3pPr marL="1371600" lvl="2" indent="-41148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880"/>
              <a:buChar char="•"/>
              <a:defRPr/>
            </a:lvl3pPr>
            <a:lvl4pPr marL="1828800" lvl="3" indent="-41148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880"/>
              <a:buChar char="•"/>
              <a:defRPr/>
            </a:lvl4pPr>
            <a:lvl5pPr marL="2286000" lvl="4" indent="-411479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880"/>
              <a:buChar char="•"/>
              <a:defRPr/>
            </a:lvl5pPr>
            <a:lvl6pPr marL="2743200" lvl="5" indent="-411479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880"/>
              <a:buChar char="•"/>
              <a:defRPr/>
            </a:lvl6pPr>
            <a:lvl7pPr marL="3200400" lvl="6" indent="-411479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880"/>
              <a:buChar char="•"/>
              <a:defRPr/>
            </a:lvl7pPr>
            <a:lvl8pPr marL="3657600" lvl="7" indent="-411479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880"/>
              <a:buChar char="•"/>
              <a:defRPr/>
            </a:lvl8pPr>
            <a:lvl9pPr marL="4114800" lvl="8" indent="-411479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880"/>
              <a:buChar char="•"/>
              <a:defRPr/>
            </a:lvl9pPr>
          </a:lstStyle>
          <a:p>
            <a:endParaRPr/>
          </a:p>
        </p:txBody>
      </p:sp>
      <p:sp>
        <p:nvSpPr>
          <p:cNvPr id="141" name="Google Shape;141;p22"/>
          <p:cNvSpPr txBox="1">
            <a:spLocks noGrp="1"/>
          </p:cNvSpPr>
          <p:nvPr>
            <p:ph type="dt" idx="10"/>
          </p:nvPr>
        </p:nvSpPr>
        <p:spPr>
          <a:xfrm>
            <a:off x="7298083" y="5757334"/>
            <a:ext cx="3784600" cy="4984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2" name="Google Shape;142;p22"/>
          <p:cNvSpPr txBox="1">
            <a:spLocks noGrp="1"/>
          </p:cNvSpPr>
          <p:nvPr>
            <p:ph type="ftr" idx="11"/>
          </p:nvPr>
        </p:nvSpPr>
        <p:spPr>
          <a:xfrm>
            <a:off x="685801" y="5757334"/>
            <a:ext cx="5499719" cy="4984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3" name="Google Shape;143;p22"/>
          <p:cNvSpPr txBox="1">
            <a:spLocks noGrp="1"/>
          </p:cNvSpPr>
          <p:nvPr>
            <p:ph type="sldNum" idx="12"/>
          </p:nvPr>
        </p:nvSpPr>
        <p:spPr>
          <a:xfrm>
            <a:off x="6287121" y="5757334"/>
            <a:ext cx="907186" cy="4984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ol i objectes" type="obj">
  <p:cSld name="OBJEC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685801" y="685800"/>
            <a:ext cx="10396882" cy="11519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685800" y="2063396"/>
            <a:ext cx="10394707" cy="33111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41148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2880"/>
              <a:buChar char="•"/>
              <a:defRPr/>
            </a:lvl1pPr>
            <a:lvl2pPr marL="914400" lvl="1" indent="-41148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880"/>
              <a:buChar char="•"/>
              <a:defRPr/>
            </a:lvl2pPr>
            <a:lvl3pPr marL="1371600" lvl="2" indent="-41148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880"/>
              <a:buChar char="•"/>
              <a:defRPr/>
            </a:lvl3pPr>
            <a:lvl4pPr marL="1828800" lvl="3" indent="-41148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880"/>
              <a:buChar char="•"/>
              <a:defRPr/>
            </a:lvl4pPr>
            <a:lvl5pPr marL="2286000" lvl="4" indent="-411479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880"/>
              <a:buChar char="•"/>
              <a:defRPr/>
            </a:lvl5pPr>
            <a:lvl6pPr marL="2743200" lvl="5" indent="-411479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880"/>
              <a:buChar char="•"/>
              <a:defRPr/>
            </a:lvl6pPr>
            <a:lvl7pPr marL="3200400" lvl="6" indent="-411479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880"/>
              <a:buChar char="•"/>
              <a:defRPr/>
            </a:lvl7pPr>
            <a:lvl8pPr marL="3657600" lvl="7" indent="-411479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880"/>
              <a:buChar char="•"/>
              <a:defRPr/>
            </a:lvl8pPr>
            <a:lvl9pPr marL="4114800" lvl="8" indent="-411479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880"/>
              <a:buChar char="•"/>
              <a:defRPr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dt" idx="10"/>
          </p:nvPr>
        </p:nvSpPr>
        <p:spPr>
          <a:xfrm>
            <a:off x="7298083" y="5757334"/>
            <a:ext cx="3784600" cy="4984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7"/>
          <p:cNvSpPr txBox="1">
            <a:spLocks noGrp="1"/>
          </p:cNvSpPr>
          <p:nvPr>
            <p:ph type="ftr" idx="11"/>
          </p:nvPr>
        </p:nvSpPr>
        <p:spPr>
          <a:xfrm>
            <a:off x="685801" y="5757334"/>
            <a:ext cx="5499719" cy="4984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7"/>
          <p:cNvSpPr txBox="1">
            <a:spLocks noGrp="1"/>
          </p:cNvSpPr>
          <p:nvPr>
            <p:ph type="sldNum" idx="12"/>
          </p:nvPr>
        </p:nvSpPr>
        <p:spPr>
          <a:xfrm>
            <a:off x="6287121" y="5757334"/>
            <a:ext cx="907186" cy="4984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çalera de la secció" type="secHead">
  <p:cSld name="SECTION_HEADER"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8"/>
          <p:cNvSpPr txBox="1">
            <a:spLocks noGrp="1"/>
          </p:cNvSpPr>
          <p:nvPr>
            <p:ph type="title"/>
          </p:nvPr>
        </p:nvSpPr>
        <p:spPr>
          <a:xfrm>
            <a:off x="685801" y="685800"/>
            <a:ext cx="10394707" cy="31934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400"/>
              <a:buFont typeface="Impact"/>
              <a:buNone/>
              <a:defRPr sz="5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8"/>
          <p:cNvSpPr txBox="1">
            <a:spLocks noGrp="1"/>
          </p:cNvSpPr>
          <p:nvPr>
            <p:ph type="body" idx="1"/>
          </p:nvPr>
        </p:nvSpPr>
        <p:spPr>
          <a:xfrm>
            <a:off x="685801" y="3742267"/>
            <a:ext cx="10394707" cy="16396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3200"/>
              <a:buNone/>
              <a:defRPr sz="2000">
                <a:solidFill>
                  <a:srgbClr val="7F7F7F"/>
                </a:solidFill>
              </a:defRPr>
            </a:lvl1pPr>
            <a:lvl2pPr marL="914400" lvl="1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32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88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56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56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56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56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56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56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7" name="Google Shape;37;p8"/>
          <p:cNvSpPr txBox="1">
            <a:spLocks noGrp="1"/>
          </p:cNvSpPr>
          <p:nvPr>
            <p:ph type="dt" idx="10"/>
          </p:nvPr>
        </p:nvSpPr>
        <p:spPr>
          <a:xfrm>
            <a:off x="7298083" y="5757334"/>
            <a:ext cx="3784600" cy="4984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8"/>
          <p:cNvSpPr txBox="1">
            <a:spLocks noGrp="1"/>
          </p:cNvSpPr>
          <p:nvPr>
            <p:ph type="ftr" idx="11"/>
          </p:nvPr>
        </p:nvSpPr>
        <p:spPr>
          <a:xfrm>
            <a:off x="685801" y="5757334"/>
            <a:ext cx="5499719" cy="4984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8"/>
          <p:cNvSpPr txBox="1">
            <a:spLocks noGrp="1"/>
          </p:cNvSpPr>
          <p:nvPr>
            <p:ph type="sldNum" idx="12"/>
          </p:nvPr>
        </p:nvSpPr>
        <p:spPr>
          <a:xfrm>
            <a:off x="6287121" y="5757334"/>
            <a:ext cx="907186" cy="4984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os objectes" type="twoObj">
  <p:cSld name="TWO_OBJECTS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9"/>
          <p:cNvSpPr txBox="1">
            <a:spLocks noGrp="1"/>
          </p:cNvSpPr>
          <p:nvPr>
            <p:ph type="title"/>
          </p:nvPr>
        </p:nvSpPr>
        <p:spPr>
          <a:xfrm>
            <a:off x="685801" y="685800"/>
            <a:ext cx="10396882" cy="11581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9"/>
          <p:cNvSpPr txBox="1">
            <a:spLocks noGrp="1"/>
          </p:cNvSpPr>
          <p:nvPr>
            <p:ph type="body" idx="1"/>
          </p:nvPr>
        </p:nvSpPr>
        <p:spPr>
          <a:xfrm>
            <a:off x="685800" y="2063396"/>
            <a:ext cx="5088714" cy="33111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1148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2880"/>
              <a:buChar char="•"/>
              <a:defRPr/>
            </a:lvl1pPr>
            <a:lvl2pPr marL="914400" lvl="1" indent="-41148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880"/>
              <a:buChar char="•"/>
              <a:defRPr/>
            </a:lvl2pPr>
            <a:lvl3pPr marL="1371600" lvl="2" indent="-41148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880"/>
              <a:buChar char="•"/>
              <a:defRPr/>
            </a:lvl3pPr>
            <a:lvl4pPr marL="1828800" lvl="3" indent="-41148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880"/>
              <a:buChar char="•"/>
              <a:defRPr/>
            </a:lvl4pPr>
            <a:lvl5pPr marL="2286000" lvl="4" indent="-411479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880"/>
              <a:buChar char="•"/>
              <a:defRPr/>
            </a:lvl5pPr>
            <a:lvl6pPr marL="2743200" lvl="5" indent="-411479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880"/>
              <a:buChar char="•"/>
              <a:defRPr/>
            </a:lvl6pPr>
            <a:lvl7pPr marL="3200400" lvl="6" indent="-411479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880"/>
              <a:buChar char="•"/>
              <a:defRPr/>
            </a:lvl7pPr>
            <a:lvl8pPr marL="3657600" lvl="7" indent="-411479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880"/>
              <a:buChar char="•"/>
              <a:defRPr/>
            </a:lvl8pPr>
            <a:lvl9pPr marL="4114800" lvl="8" indent="-411479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880"/>
              <a:buChar char="•"/>
              <a:defRPr/>
            </a:lvl9pPr>
          </a:lstStyle>
          <a:p>
            <a:endParaRPr/>
          </a:p>
        </p:txBody>
      </p:sp>
      <p:sp>
        <p:nvSpPr>
          <p:cNvPr id="43" name="Google Shape;43;p9"/>
          <p:cNvSpPr txBox="1">
            <a:spLocks noGrp="1"/>
          </p:cNvSpPr>
          <p:nvPr>
            <p:ph type="body" idx="2"/>
          </p:nvPr>
        </p:nvSpPr>
        <p:spPr>
          <a:xfrm>
            <a:off x="5993971" y="2063396"/>
            <a:ext cx="5086538" cy="33111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1148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2880"/>
              <a:buChar char="•"/>
              <a:defRPr/>
            </a:lvl1pPr>
            <a:lvl2pPr marL="914400" lvl="1" indent="-41148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880"/>
              <a:buChar char="•"/>
              <a:defRPr/>
            </a:lvl2pPr>
            <a:lvl3pPr marL="1371600" lvl="2" indent="-41148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880"/>
              <a:buChar char="•"/>
              <a:defRPr/>
            </a:lvl3pPr>
            <a:lvl4pPr marL="1828800" lvl="3" indent="-41148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880"/>
              <a:buChar char="•"/>
              <a:defRPr/>
            </a:lvl4pPr>
            <a:lvl5pPr marL="2286000" lvl="4" indent="-411479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880"/>
              <a:buChar char="•"/>
              <a:defRPr/>
            </a:lvl5pPr>
            <a:lvl6pPr marL="2743200" lvl="5" indent="-411479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880"/>
              <a:buChar char="•"/>
              <a:defRPr/>
            </a:lvl6pPr>
            <a:lvl7pPr marL="3200400" lvl="6" indent="-411479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880"/>
              <a:buChar char="•"/>
              <a:defRPr/>
            </a:lvl7pPr>
            <a:lvl8pPr marL="3657600" lvl="7" indent="-411479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880"/>
              <a:buChar char="•"/>
              <a:defRPr/>
            </a:lvl8pPr>
            <a:lvl9pPr marL="4114800" lvl="8" indent="-411479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880"/>
              <a:buChar char="•"/>
              <a:defRPr/>
            </a:lvl9pPr>
          </a:lstStyle>
          <a:p>
            <a:endParaRPr/>
          </a:p>
        </p:txBody>
      </p:sp>
      <p:sp>
        <p:nvSpPr>
          <p:cNvPr id="44" name="Google Shape;44;p9"/>
          <p:cNvSpPr txBox="1">
            <a:spLocks noGrp="1"/>
          </p:cNvSpPr>
          <p:nvPr>
            <p:ph type="dt" idx="10"/>
          </p:nvPr>
        </p:nvSpPr>
        <p:spPr>
          <a:xfrm>
            <a:off x="7298083" y="5757334"/>
            <a:ext cx="3784600" cy="4984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" name="Google Shape;45;p9"/>
          <p:cNvSpPr txBox="1">
            <a:spLocks noGrp="1"/>
          </p:cNvSpPr>
          <p:nvPr>
            <p:ph type="ftr" idx="11"/>
          </p:nvPr>
        </p:nvSpPr>
        <p:spPr>
          <a:xfrm>
            <a:off x="685801" y="5757334"/>
            <a:ext cx="5499719" cy="4984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" name="Google Shape;46;p9"/>
          <p:cNvSpPr txBox="1">
            <a:spLocks noGrp="1"/>
          </p:cNvSpPr>
          <p:nvPr>
            <p:ph type="sldNum" idx="12"/>
          </p:nvPr>
        </p:nvSpPr>
        <p:spPr>
          <a:xfrm>
            <a:off x="6287121" y="5757334"/>
            <a:ext cx="907186" cy="4984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ació" type="twoTxTwoObj">
  <p:cSld name="TWO_OBJECTS_WITH_TEXT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10"/>
          <p:cNvSpPr txBox="1">
            <a:spLocks noGrp="1"/>
          </p:cNvSpPr>
          <p:nvPr>
            <p:ph type="title"/>
          </p:nvPr>
        </p:nvSpPr>
        <p:spPr>
          <a:xfrm>
            <a:off x="685801" y="685800"/>
            <a:ext cx="10394707" cy="11581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10"/>
          <p:cNvSpPr txBox="1">
            <a:spLocks noGrp="1"/>
          </p:cNvSpPr>
          <p:nvPr>
            <p:ph type="body" idx="1"/>
          </p:nvPr>
        </p:nvSpPr>
        <p:spPr>
          <a:xfrm>
            <a:off x="918356" y="2063396"/>
            <a:ext cx="4856158" cy="6799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4160"/>
              <a:buNone/>
              <a:defRPr sz="2600" b="0">
                <a:solidFill>
                  <a:schemeClr val="accent1"/>
                </a:solidFill>
              </a:defRPr>
            </a:lvl1pPr>
            <a:lvl2pPr marL="914400" lvl="1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3200"/>
              <a:buNone/>
              <a:defRPr sz="2000" b="1"/>
            </a:lvl2pPr>
            <a:lvl3pPr marL="1371600" lvl="2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880"/>
              <a:buNone/>
              <a:defRPr sz="1800" b="1"/>
            </a:lvl3pPr>
            <a:lvl4pPr marL="1828800" lvl="3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560"/>
              <a:buNone/>
              <a:defRPr sz="1600" b="1"/>
            </a:lvl4pPr>
            <a:lvl5pPr marL="2286000" lvl="4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560"/>
              <a:buNone/>
              <a:defRPr sz="1600" b="1"/>
            </a:lvl5pPr>
            <a:lvl6pPr marL="2743200" lvl="5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560"/>
              <a:buNone/>
              <a:defRPr sz="1600" b="1"/>
            </a:lvl6pPr>
            <a:lvl7pPr marL="3200400" lvl="6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560"/>
              <a:buNone/>
              <a:defRPr sz="1600" b="1"/>
            </a:lvl7pPr>
            <a:lvl8pPr marL="3657600" lvl="7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560"/>
              <a:buNone/>
              <a:defRPr sz="1600" b="1"/>
            </a:lvl8pPr>
            <a:lvl9pPr marL="4114800" lvl="8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560"/>
              <a:buNone/>
              <a:defRPr sz="1600" b="1"/>
            </a:lvl9pPr>
          </a:lstStyle>
          <a:p>
            <a:endParaRPr/>
          </a:p>
        </p:txBody>
      </p:sp>
      <p:sp>
        <p:nvSpPr>
          <p:cNvPr id="50" name="Google Shape;50;p10"/>
          <p:cNvSpPr txBox="1">
            <a:spLocks noGrp="1"/>
          </p:cNvSpPr>
          <p:nvPr>
            <p:ph type="body" idx="2"/>
          </p:nvPr>
        </p:nvSpPr>
        <p:spPr>
          <a:xfrm>
            <a:off x="685802" y="2861733"/>
            <a:ext cx="5088712" cy="25128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1148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2880"/>
              <a:buChar char="•"/>
              <a:defRPr/>
            </a:lvl1pPr>
            <a:lvl2pPr marL="914400" lvl="1" indent="-41148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880"/>
              <a:buChar char="•"/>
              <a:defRPr/>
            </a:lvl2pPr>
            <a:lvl3pPr marL="1371600" lvl="2" indent="-41148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880"/>
              <a:buChar char="•"/>
              <a:defRPr/>
            </a:lvl3pPr>
            <a:lvl4pPr marL="1828800" lvl="3" indent="-41148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880"/>
              <a:buChar char="•"/>
              <a:defRPr/>
            </a:lvl4pPr>
            <a:lvl5pPr marL="2286000" lvl="4" indent="-411479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880"/>
              <a:buChar char="•"/>
              <a:defRPr/>
            </a:lvl5pPr>
            <a:lvl6pPr marL="2743200" lvl="5" indent="-411479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880"/>
              <a:buChar char="•"/>
              <a:defRPr/>
            </a:lvl6pPr>
            <a:lvl7pPr marL="3200400" lvl="6" indent="-411479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880"/>
              <a:buChar char="•"/>
              <a:defRPr/>
            </a:lvl7pPr>
            <a:lvl8pPr marL="3657600" lvl="7" indent="-411479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880"/>
              <a:buChar char="•"/>
              <a:defRPr/>
            </a:lvl8pPr>
            <a:lvl9pPr marL="4114800" lvl="8" indent="-411479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880"/>
              <a:buChar char="•"/>
              <a:defRPr/>
            </a:lvl9pPr>
          </a:lstStyle>
          <a:p>
            <a:endParaRPr/>
          </a:p>
        </p:txBody>
      </p:sp>
      <p:sp>
        <p:nvSpPr>
          <p:cNvPr id="51" name="Google Shape;51;p10"/>
          <p:cNvSpPr txBox="1">
            <a:spLocks noGrp="1"/>
          </p:cNvSpPr>
          <p:nvPr>
            <p:ph type="body" idx="3"/>
          </p:nvPr>
        </p:nvSpPr>
        <p:spPr>
          <a:xfrm>
            <a:off x="6218191" y="2063396"/>
            <a:ext cx="4864491" cy="6799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4160"/>
              <a:buNone/>
              <a:defRPr sz="2600" b="0">
                <a:solidFill>
                  <a:schemeClr val="accent1"/>
                </a:solidFill>
              </a:defRPr>
            </a:lvl1pPr>
            <a:lvl2pPr marL="914400" lvl="1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3200"/>
              <a:buNone/>
              <a:defRPr sz="2000" b="1"/>
            </a:lvl2pPr>
            <a:lvl3pPr marL="1371600" lvl="2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880"/>
              <a:buNone/>
              <a:defRPr sz="1800" b="1"/>
            </a:lvl3pPr>
            <a:lvl4pPr marL="1828800" lvl="3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560"/>
              <a:buNone/>
              <a:defRPr sz="1600" b="1"/>
            </a:lvl4pPr>
            <a:lvl5pPr marL="2286000" lvl="4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560"/>
              <a:buNone/>
              <a:defRPr sz="1600" b="1"/>
            </a:lvl5pPr>
            <a:lvl6pPr marL="2743200" lvl="5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560"/>
              <a:buNone/>
              <a:defRPr sz="1600" b="1"/>
            </a:lvl6pPr>
            <a:lvl7pPr marL="3200400" lvl="6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560"/>
              <a:buNone/>
              <a:defRPr sz="1600" b="1"/>
            </a:lvl7pPr>
            <a:lvl8pPr marL="3657600" lvl="7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560"/>
              <a:buNone/>
              <a:defRPr sz="1600" b="1"/>
            </a:lvl8pPr>
            <a:lvl9pPr marL="4114800" lvl="8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560"/>
              <a:buNone/>
              <a:defRPr sz="1600" b="1"/>
            </a:lvl9pPr>
          </a:lstStyle>
          <a:p>
            <a:endParaRPr/>
          </a:p>
        </p:txBody>
      </p:sp>
      <p:sp>
        <p:nvSpPr>
          <p:cNvPr id="52" name="Google Shape;52;p10"/>
          <p:cNvSpPr txBox="1">
            <a:spLocks noGrp="1"/>
          </p:cNvSpPr>
          <p:nvPr>
            <p:ph type="body" idx="4"/>
          </p:nvPr>
        </p:nvSpPr>
        <p:spPr>
          <a:xfrm>
            <a:off x="5993969" y="2861733"/>
            <a:ext cx="5088713" cy="25128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1148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2880"/>
              <a:buChar char="•"/>
              <a:defRPr/>
            </a:lvl1pPr>
            <a:lvl2pPr marL="914400" lvl="1" indent="-41148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880"/>
              <a:buChar char="•"/>
              <a:defRPr/>
            </a:lvl2pPr>
            <a:lvl3pPr marL="1371600" lvl="2" indent="-41148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880"/>
              <a:buChar char="•"/>
              <a:defRPr/>
            </a:lvl3pPr>
            <a:lvl4pPr marL="1828800" lvl="3" indent="-41148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880"/>
              <a:buChar char="•"/>
              <a:defRPr/>
            </a:lvl4pPr>
            <a:lvl5pPr marL="2286000" lvl="4" indent="-411479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880"/>
              <a:buChar char="•"/>
              <a:defRPr/>
            </a:lvl5pPr>
            <a:lvl6pPr marL="2743200" lvl="5" indent="-411479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880"/>
              <a:buChar char="•"/>
              <a:defRPr/>
            </a:lvl6pPr>
            <a:lvl7pPr marL="3200400" lvl="6" indent="-411479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880"/>
              <a:buChar char="•"/>
              <a:defRPr/>
            </a:lvl7pPr>
            <a:lvl8pPr marL="3657600" lvl="7" indent="-411479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880"/>
              <a:buChar char="•"/>
              <a:defRPr/>
            </a:lvl8pPr>
            <a:lvl9pPr marL="4114800" lvl="8" indent="-411479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880"/>
              <a:buChar char="•"/>
              <a:defRPr/>
            </a:lvl9pPr>
          </a:lstStyle>
          <a:p>
            <a:endParaRPr/>
          </a:p>
        </p:txBody>
      </p:sp>
      <p:sp>
        <p:nvSpPr>
          <p:cNvPr id="53" name="Google Shape;53;p10"/>
          <p:cNvSpPr txBox="1">
            <a:spLocks noGrp="1"/>
          </p:cNvSpPr>
          <p:nvPr>
            <p:ph type="dt" idx="10"/>
          </p:nvPr>
        </p:nvSpPr>
        <p:spPr>
          <a:xfrm>
            <a:off x="7298083" y="5757334"/>
            <a:ext cx="3784600" cy="4984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10"/>
          <p:cNvSpPr txBox="1">
            <a:spLocks noGrp="1"/>
          </p:cNvSpPr>
          <p:nvPr>
            <p:ph type="ftr" idx="11"/>
          </p:nvPr>
        </p:nvSpPr>
        <p:spPr>
          <a:xfrm>
            <a:off x="685801" y="5757334"/>
            <a:ext cx="5499719" cy="4984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10"/>
          <p:cNvSpPr txBox="1">
            <a:spLocks noGrp="1"/>
          </p:cNvSpPr>
          <p:nvPr>
            <p:ph type="sldNum" idx="12"/>
          </p:nvPr>
        </p:nvSpPr>
        <p:spPr>
          <a:xfrm>
            <a:off x="6287121" y="5757334"/>
            <a:ext cx="907186" cy="4984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omés títol" type="titleOnly">
  <p:cSld name="TITLE_ONLY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1"/>
          <p:cNvSpPr txBox="1">
            <a:spLocks noGrp="1"/>
          </p:cNvSpPr>
          <p:nvPr>
            <p:ph type="title"/>
          </p:nvPr>
        </p:nvSpPr>
        <p:spPr>
          <a:xfrm>
            <a:off x="685801" y="685800"/>
            <a:ext cx="10396882" cy="11519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11"/>
          <p:cNvSpPr txBox="1">
            <a:spLocks noGrp="1"/>
          </p:cNvSpPr>
          <p:nvPr>
            <p:ph type="dt" idx="10"/>
          </p:nvPr>
        </p:nvSpPr>
        <p:spPr>
          <a:xfrm>
            <a:off x="7298083" y="5757334"/>
            <a:ext cx="3784600" cy="4984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11"/>
          <p:cNvSpPr txBox="1">
            <a:spLocks noGrp="1"/>
          </p:cNvSpPr>
          <p:nvPr>
            <p:ph type="ftr" idx="11"/>
          </p:nvPr>
        </p:nvSpPr>
        <p:spPr>
          <a:xfrm>
            <a:off x="685801" y="5757334"/>
            <a:ext cx="5499719" cy="4984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1"/>
          <p:cNvSpPr txBox="1">
            <a:spLocks noGrp="1"/>
          </p:cNvSpPr>
          <p:nvPr>
            <p:ph type="sldNum" idx="12"/>
          </p:nvPr>
        </p:nvSpPr>
        <p:spPr>
          <a:xfrm>
            <a:off x="6287121" y="5757334"/>
            <a:ext cx="907186" cy="4984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 blanc" type="blank">
  <p:cSld name="BLANK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2"/>
          <p:cNvSpPr txBox="1">
            <a:spLocks noGrp="1"/>
          </p:cNvSpPr>
          <p:nvPr>
            <p:ph type="dt" idx="10"/>
          </p:nvPr>
        </p:nvSpPr>
        <p:spPr>
          <a:xfrm>
            <a:off x="7298083" y="5757334"/>
            <a:ext cx="3784600" cy="4984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2"/>
          <p:cNvSpPr txBox="1">
            <a:spLocks noGrp="1"/>
          </p:cNvSpPr>
          <p:nvPr>
            <p:ph type="ftr" idx="11"/>
          </p:nvPr>
        </p:nvSpPr>
        <p:spPr>
          <a:xfrm>
            <a:off x="685801" y="5757334"/>
            <a:ext cx="5499719" cy="4984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12"/>
          <p:cNvSpPr txBox="1">
            <a:spLocks noGrp="1"/>
          </p:cNvSpPr>
          <p:nvPr>
            <p:ph type="sldNum" idx="12"/>
          </p:nvPr>
        </p:nvSpPr>
        <p:spPr>
          <a:xfrm>
            <a:off x="6287121" y="5757334"/>
            <a:ext cx="907186" cy="4984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ingut amb llegenda" type="objTx">
  <p:cSld name="OBJECT_WITH_CAPTION_TEXT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3"/>
          <p:cNvSpPr txBox="1">
            <a:spLocks noGrp="1"/>
          </p:cNvSpPr>
          <p:nvPr>
            <p:ph type="title"/>
          </p:nvPr>
        </p:nvSpPr>
        <p:spPr>
          <a:xfrm>
            <a:off x="693643" y="685800"/>
            <a:ext cx="4126860" cy="20232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Impact"/>
              <a:buNone/>
              <a:defRPr sz="3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3"/>
          <p:cNvSpPr txBox="1">
            <a:spLocks noGrp="1"/>
          </p:cNvSpPr>
          <p:nvPr>
            <p:ph type="body" idx="1"/>
          </p:nvPr>
        </p:nvSpPr>
        <p:spPr>
          <a:xfrm>
            <a:off x="5046132" y="685800"/>
            <a:ext cx="6034375" cy="46887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41148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2880"/>
              <a:buChar char="•"/>
              <a:defRPr/>
            </a:lvl1pPr>
            <a:lvl2pPr marL="914400" lvl="1" indent="-41148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880"/>
              <a:buChar char="•"/>
              <a:defRPr/>
            </a:lvl2pPr>
            <a:lvl3pPr marL="1371600" lvl="2" indent="-41148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880"/>
              <a:buChar char="•"/>
              <a:defRPr/>
            </a:lvl3pPr>
            <a:lvl4pPr marL="1828800" lvl="3" indent="-41148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880"/>
              <a:buChar char="•"/>
              <a:defRPr/>
            </a:lvl4pPr>
            <a:lvl5pPr marL="2286000" lvl="4" indent="-411479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880"/>
              <a:buChar char="•"/>
              <a:defRPr/>
            </a:lvl5pPr>
            <a:lvl6pPr marL="2743200" lvl="5" indent="-411479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880"/>
              <a:buChar char="•"/>
              <a:defRPr/>
            </a:lvl6pPr>
            <a:lvl7pPr marL="3200400" lvl="6" indent="-411479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880"/>
              <a:buChar char="•"/>
              <a:defRPr/>
            </a:lvl7pPr>
            <a:lvl8pPr marL="3657600" lvl="7" indent="-411479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880"/>
              <a:buChar char="•"/>
              <a:defRPr/>
            </a:lvl8pPr>
            <a:lvl9pPr marL="4114800" lvl="8" indent="-411479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880"/>
              <a:buChar char="•"/>
              <a:defRPr/>
            </a:lvl9pPr>
          </a:lstStyle>
          <a:p>
            <a:endParaRPr/>
          </a:p>
        </p:txBody>
      </p:sp>
      <p:sp>
        <p:nvSpPr>
          <p:cNvPr id="68" name="Google Shape;68;p13"/>
          <p:cNvSpPr txBox="1">
            <a:spLocks noGrp="1"/>
          </p:cNvSpPr>
          <p:nvPr>
            <p:ph type="body" idx="2"/>
          </p:nvPr>
        </p:nvSpPr>
        <p:spPr>
          <a:xfrm>
            <a:off x="693642" y="2709052"/>
            <a:ext cx="4126861" cy="26655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ctr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2880"/>
              <a:buNone/>
              <a:defRPr sz="1800"/>
            </a:lvl1pPr>
            <a:lvl2pPr marL="914400" lvl="1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240"/>
              <a:buNone/>
              <a:defRPr sz="1400"/>
            </a:lvl2pPr>
            <a:lvl3pPr marL="1371600" lvl="2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920"/>
              <a:buNone/>
              <a:defRPr sz="1200"/>
            </a:lvl3pPr>
            <a:lvl4pPr marL="1828800" lvl="3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000"/>
            </a:lvl4pPr>
            <a:lvl5pPr marL="2286000" lvl="4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000"/>
            </a:lvl5pPr>
            <a:lvl6pPr marL="2743200" lvl="5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000"/>
            </a:lvl6pPr>
            <a:lvl7pPr marL="3200400" lvl="6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000"/>
            </a:lvl7pPr>
            <a:lvl8pPr marL="3657600" lvl="7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000"/>
            </a:lvl8pPr>
            <a:lvl9pPr marL="4114800" lvl="8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000"/>
            </a:lvl9pPr>
          </a:lstStyle>
          <a:p>
            <a:endParaRPr/>
          </a:p>
        </p:txBody>
      </p:sp>
      <p:sp>
        <p:nvSpPr>
          <p:cNvPr id="69" name="Google Shape;69;p13"/>
          <p:cNvSpPr txBox="1">
            <a:spLocks noGrp="1"/>
          </p:cNvSpPr>
          <p:nvPr>
            <p:ph type="dt" idx="10"/>
          </p:nvPr>
        </p:nvSpPr>
        <p:spPr>
          <a:xfrm>
            <a:off x="7298083" y="5757334"/>
            <a:ext cx="3784600" cy="4984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3"/>
          <p:cNvSpPr txBox="1">
            <a:spLocks noGrp="1"/>
          </p:cNvSpPr>
          <p:nvPr>
            <p:ph type="ftr" idx="11"/>
          </p:nvPr>
        </p:nvSpPr>
        <p:spPr>
          <a:xfrm>
            <a:off x="685801" y="5757334"/>
            <a:ext cx="5499719" cy="4984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13"/>
          <p:cNvSpPr txBox="1">
            <a:spLocks noGrp="1"/>
          </p:cNvSpPr>
          <p:nvPr>
            <p:ph type="sldNum" idx="12"/>
          </p:nvPr>
        </p:nvSpPr>
        <p:spPr>
          <a:xfrm>
            <a:off x="6287121" y="5757334"/>
            <a:ext cx="907186" cy="4984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tge amb llegenda" type="picTx">
  <p:cSld name="PICTURE_WITH_CAPTION_TEX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4"/>
          <p:cNvSpPr txBox="1">
            <a:spLocks noGrp="1"/>
          </p:cNvSpPr>
          <p:nvPr>
            <p:ph type="title"/>
          </p:nvPr>
        </p:nvSpPr>
        <p:spPr>
          <a:xfrm>
            <a:off x="685800" y="685800"/>
            <a:ext cx="6345302" cy="20232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Impact"/>
              <a:buNone/>
              <a:defRPr sz="3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14"/>
          <p:cNvSpPr>
            <a:spLocks noGrp="1"/>
          </p:cNvSpPr>
          <p:nvPr>
            <p:ph type="pic" idx="2"/>
          </p:nvPr>
        </p:nvSpPr>
        <p:spPr>
          <a:xfrm>
            <a:off x="7482362" y="0"/>
            <a:ext cx="3598146" cy="5071533"/>
          </a:xfrm>
          <a:prstGeom prst="rect">
            <a:avLst/>
          </a:prstGeom>
          <a:noFill/>
          <a:ln w="57150" cap="flat" cmpd="thinThick">
            <a:solidFill>
              <a:srgbClr val="7F7F7F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75" name="Google Shape;75;p14"/>
          <p:cNvSpPr txBox="1">
            <a:spLocks noGrp="1"/>
          </p:cNvSpPr>
          <p:nvPr>
            <p:ph type="body" idx="1"/>
          </p:nvPr>
        </p:nvSpPr>
        <p:spPr>
          <a:xfrm>
            <a:off x="685801" y="2709052"/>
            <a:ext cx="6345301" cy="23624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ctr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2880"/>
              <a:buNone/>
              <a:defRPr sz="1800"/>
            </a:lvl1pPr>
            <a:lvl2pPr marL="914400" lvl="1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240"/>
              <a:buNone/>
              <a:defRPr sz="1400"/>
            </a:lvl2pPr>
            <a:lvl3pPr marL="1371600" lvl="2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920"/>
              <a:buNone/>
              <a:defRPr sz="1200"/>
            </a:lvl3pPr>
            <a:lvl4pPr marL="1828800" lvl="3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000"/>
            </a:lvl4pPr>
            <a:lvl5pPr marL="2286000" lvl="4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000"/>
            </a:lvl5pPr>
            <a:lvl6pPr marL="2743200" lvl="5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000"/>
            </a:lvl6pPr>
            <a:lvl7pPr marL="3200400" lvl="6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000"/>
            </a:lvl7pPr>
            <a:lvl8pPr marL="3657600" lvl="7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000"/>
            </a:lvl8pPr>
            <a:lvl9pPr marL="4114800" lvl="8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000"/>
            </a:lvl9pPr>
          </a:lstStyle>
          <a:p>
            <a:endParaRPr/>
          </a:p>
        </p:txBody>
      </p:sp>
      <p:sp>
        <p:nvSpPr>
          <p:cNvPr id="76" name="Google Shape;76;p14"/>
          <p:cNvSpPr txBox="1">
            <a:spLocks noGrp="1"/>
          </p:cNvSpPr>
          <p:nvPr>
            <p:ph type="dt" idx="10"/>
          </p:nvPr>
        </p:nvSpPr>
        <p:spPr>
          <a:xfrm>
            <a:off x="7298083" y="5757334"/>
            <a:ext cx="3784600" cy="4984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14"/>
          <p:cNvSpPr txBox="1">
            <a:spLocks noGrp="1"/>
          </p:cNvSpPr>
          <p:nvPr>
            <p:ph type="ftr" idx="11"/>
          </p:nvPr>
        </p:nvSpPr>
        <p:spPr>
          <a:xfrm>
            <a:off x="685801" y="5757334"/>
            <a:ext cx="5499719" cy="4984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4"/>
          <p:cNvSpPr txBox="1">
            <a:spLocks noGrp="1"/>
          </p:cNvSpPr>
          <p:nvPr>
            <p:ph type="sldNum" idx="12"/>
          </p:nvPr>
        </p:nvSpPr>
        <p:spPr>
          <a:xfrm>
            <a:off x="6287121" y="5757334"/>
            <a:ext cx="907186" cy="4984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-E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9">
            <a:alphaModFix/>
          </a:blip>
          <a:stretch>
            <a:fillRect/>
          </a:stretch>
        </a:blip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oogle Shape;6;p5" descr="Brickwork-HD-R1a.jpg"/>
          <p:cNvPicPr preferRelativeResize="0"/>
          <p:nvPr/>
        </p:nvPicPr>
        <p:blipFill rotWithShape="1">
          <a:blip r:embed="rId20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7" name="Google Shape;7;p5"/>
          <p:cNvGrpSpPr/>
          <p:nvPr/>
        </p:nvGrpSpPr>
        <p:grpSpPr>
          <a:xfrm>
            <a:off x="-25397" y="0"/>
            <a:ext cx="12005350" cy="6644081"/>
            <a:chOff x="-25397" y="0"/>
            <a:chExt cx="12005350" cy="6644081"/>
          </a:xfrm>
        </p:grpSpPr>
        <p:sp>
          <p:nvSpPr>
            <p:cNvPr id="8" name="Google Shape;8;p5"/>
            <p:cNvSpPr/>
            <p:nvPr/>
          </p:nvSpPr>
          <p:spPr>
            <a:xfrm>
              <a:off x="1" y="0"/>
              <a:ext cx="11979952" cy="6644081"/>
            </a:xfrm>
            <a:prstGeom prst="rect">
              <a:avLst/>
            </a:prstGeom>
            <a:blipFill rotWithShape="1">
              <a:blip r:embed="rId19">
                <a:alphaModFix/>
              </a:blip>
              <a:stretch>
                <a:fillRect/>
              </a:stretch>
            </a:blipFill>
            <a:ln>
              <a:noFill/>
            </a:ln>
            <a:effectLst>
              <a:outerShdw blurRad="98425" dist="76200" dir="4380000" algn="tl" rotWithShape="0">
                <a:srgbClr val="000000">
                  <a:alpha val="6745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" name="Google Shape;9;p5"/>
            <p:cNvSpPr/>
            <p:nvPr/>
          </p:nvSpPr>
          <p:spPr>
            <a:xfrm>
              <a:off x="-25397" y="0"/>
              <a:ext cx="11773291" cy="6419514"/>
            </a:xfrm>
            <a:custGeom>
              <a:avLst/>
              <a:gdLst/>
              <a:ahLst/>
              <a:cxnLst/>
              <a:rect l="l" t="t" r="r" b="b"/>
              <a:pathLst>
                <a:path w="11773291" h="6419514" extrusionOk="0">
                  <a:moveTo>
                    <a:pt x="11750059" y="0"/>
                  </a:moveTo>
                  <a:lnTo>
                    <a:pt x="11773291" y="6419514"/>
                  </a:lnTo>
                  <a:lnTo>
                    <a:pt x="0" y="6411047"/>
                  </a:lnTo>
                </a:path>
              </a:pathLst>
            </a:custGeom>
            <a:noFill/>
            <a:ln w="82550" cap="flat" cmpd="sng">
              <a:solidFill>
                <a:srgbClr val="7F7F7F"/>
              </a:solidFill>
              <a:prstDash val="solid"/>
              <a:miter lim="800000"/>
              <a:headEnd type="none" w="sm" len="sm"/>
              <a:tailEnd type="none" w="sm" len="sm"/>
            </a:ln>
          </p:spPr>
        </p:sp>
        <p:sp>
          <p:nvSpPr>
            <p:cNvPr id="10" name="Google Shape;10;p5"/>
            <p:cNvSpPr/>
            <p:nvPr/>
          </p:nvSpPr>
          <p:spPr>
            <a:xfrm>
              <a:off x="1" y="5600215"/>
              <a:ext cx="11706512" cy="780581"/>
            </a:xfrm>
            <a:prstGeom prst="rect">
              <a:avLst/>
            </a:prstGeom>
            <a:gradFill>
              <a:gsLst>
                <a:gs pos="0">
                  <a:schemeClr val="accent1"/>
                </a:gs>
                <a:gs pos="34000">
                  <a:schemeClr val="accent1"/>
                </a:gs>
                <a:gs pos="100000">
                  <a:srgbClr val="5C0607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1" name="Google Shape;11;p5"/>
          <p:cNvSpPr txBox="1">
            <a:spLocks noGrp="1"/>
          </p:cNvSpPr>
          <p:nvPr>
            <p:ph type="title"/>
          </p:nvPr>
        </p:nvSpPr>
        <p:spPr>
          <a:xfrm>
            <a:off x="685801" y="685800"/>
            <a:ext cx="10396882" cy="11519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400"/>
              <a:buFont typeface="Impact"/>
              <a:buNone/>
              <a:defRPr sz="5400" b="0" i="0" u="none" strike="noStrike" cap="none">
                <a:solidFill>
                  <a:schemeClr val="accent1"/>
                </a:solidFill>
                <a:latin typeface="Impact"/>
                <a:ea typeface="Impact"/>
                <a:cs typeface="Impact"/>
                <a:sym typeface="Impac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2" name="Google Shape;12;p5"/>
          <p:cNvSpPr txBox="1">
            <a:spLocks noGrp="1"/>
          </p:cNvSpPr>
          <p:nvPr>
            <p:ph type="body" idx="1"/>
          </p:nvPr>
        </p:nvSpPr>
        <p:spPr>
          <a:xfrm>
            <a:off x="685800" y="2063396"/>
            <a:ext cx="10396883" cy="33111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marR="0" lvl="0" indent="-431800" algn="l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32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1pPr>
            <a:lvl2pPr marL="914400" marR="0" lvl="1" indent="-411480" algn="l" rtl="0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288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2pPr>
            <a:lvl3pPr marL="1371600" marR="0" lvl="2" indent="-391160" algn="l" rtl="0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256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3pPr>
            <a:lvl4pPr marL="1828800" marR="0" lvl="3" indent="-370839" algn="l" rtl="0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224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4pPr>
            <a:lvl5pPr marL="2286000" marR="0" lvl="4" indent="-370839" algn="l" rtl="0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224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5pPr>
            <a:lvl6pPr marL="2743200" marR="0" lvl="5" indent="-370839" algn="l" rtl="0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224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6pPr>
            <a:lvl7pPr marL="3200400" marR="0" lvl="6" indent="-370839" algn="l" rtl="0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224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7pPr>
            <a:lvl8pPr marL="3657600" marR="0" lvl="7" indent="-370840" algn="l" rtl="0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224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8pPr>
            <a:lvl9pPr marL="4114800" marR="0" lvl="8" indent="-370840" algn="l" rtl="0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224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9pPr>
          </a:lstStyle>
          <a:p>
            <a:endParaRPr/>
          </a:p>
        </p:txBody>
      </p:sp>
      <p:sp>
        <p:nvSpPr>
          <p:cNvPr id="13" name="Google Shape;13;p5"/>
          <p:cNvSpPr txBox="1">
            <a:spLocks noGrp="1"/>
          </p:cNvSpPr>
          <p:nvPr>
            <p:ph type="dt" idx="10"/>
          </p:nvPr>
        </p:nvSpPr>
        <p:spPr>
          <a:xfrm>
            <a:off x="7298083" y="5757334"/>
            <a:ext cx="3784600" cy="4984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2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9pPr>
          </a:lstStyle>
          <a:p>
            <a:endParaRPr/>
          </a:p>
        </p:txBody>
      </p:sp>
      <p:sp>
        <p:nvSpPr>
          <p:cNvPr id="14" name="Google Shape;14;p5"/>
          <p:cNvSpPr txBox="1">
            <a:spLocks noGrp="1"/>
          </p:cNvSpPr>
          <p:nvPr>
            <p:ph type="ftr" idx="11"/>
          </p:nvPr>
        </p:nvSpPr>
        <p:spPr>
          <a:xfrm>
            <a:off x="685801" y="5757334"/>
            <a:ext cx="5499719" cy="4984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2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9pPr>
          </a:lstStyle>
          <a:p>
            <a:endParaRPr/>
          </a:p>
        </p:txBody>
      </p:sp>
      <p:sp>
        <p:nvSpPr>
          <p:cNvPr id="15" name="Google Shape;15;p5"/>
          <p:cNvSpPr txBox="1">
            <a:spLocks noGrp="1"/>
          </p:cNvSpPr>
          <p:nvPr>
            <p:ph type="sldNum" idx="12"/>
          </p:nvPr>
        </p:nvSpPr>
        <p:spPr>
          <a:xfrm>
            <a:off x="6287121" y="5757334"/>
            <a:ext cx="907186" cy="4984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1pPr>
            <a:lvl2pPr marL="0" marR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2pPr>
            <a:lvl3pPr marL="0" marR="0" lvl="2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3pPr>
            <a:lvl4pPr marL="0" marR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4pPr>
            <a:lvl5pPr marL="0" marR="0" lvl="4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5pPr>
            <a:lvl6pPr marL="0" marR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6pPr>
            <a:lvl7pPr marL="0" marR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7pPr>
            <a:lvl8pPr marL="0" marR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8pPr>
            <a:lvl9pPr marL="0" marR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-E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1"/>
          <p:cNvSpPr txBox="1">
            <a:spLocks noGrp="1"/>
          </p:cNvSpPr>
          <p:nvPr>
            <p:ph type="ctrTitle"/>
          </p:nvPr>
        </p:nvSpPr>
        <p:spPr>
          <a:xfrm rot="-180017">
            <a:off x="-99700" y="911697"/>
            <a:ext cx="9755272" cy="27664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8000"/>
              <a:buFont typeface="Arial"/>
              <a:buNone/>
            </a:pPr>
            <a:r>
              <a:rPr lang="ca-ES" sz="7500">
                <a:latin typeface="Trebuchet MS"/>
                <a:ea typeface="Trebuchet MS"/>
                <a:cs typeface="Trebuchet MS"/>
                <a:sym typeface="Trebuchet MS"/>
              </a:rPr>
              <a:t> </a:t>
            </a:r>
            <a:r>
              <a:rPr lang="ca-ES" sz="7500" smtClean="0">
                <a:latin typeface="Trebuchet MS"/>
                <a:ea typeface="Trebuchet MS"/>
                <a:cs typeface="Trebuchet MS"/>
                <a:sym typeface="Trebuchet MS"/>
              </a:rPr>
              <a:t> INCENDIS   FORESTALS</a:t>
            </a:r>
            <a:endParaRPr sz="7500" dirty="0">
              <a:latin typeface="Spectral"/>
              <a:ea typeface="Spectral"/>
              <a:cs typeface="Spectral"/>
              <a:sym typeface="Spectral"/>
            </a:endParaRPr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8000"/>
              <a:buFont typeface="Arial"/>
              <a:buNone/>
            </a:pPr>
            <a:endParaRPr dirty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" name="Google Shape;149;p1"/>
          <p:cNvSpPr txBox="1">
            <a:spLocks noGrp="1"/>
          </p:cNvSpPr>
          <p:nvPr>
            <p:ph type="subTitle" idx="1"/>
          </p:nvPr>
        </p:nvSpPr>
        <p:spPr>
          <a:xfrm rot="-180017">
            <a:off x="842032" y="3875408"/>
            <a:ext cx="9755272" cy="5503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4480"/>
              <a:buNone/>
            </a:pPr>
            <a:endParaRPr/>
          </a:p>
        </p:txBody>
      </p:sp>
      <p:sp>
        <p:nvSpPr>
          <p:cNvPr id="150" name="Google Shape;150;p1"/>
          <p:cNvSpPr txBox="1"/>
          <p:nvPr/>
        </p:nvSpPr>
        <p:spPr>
          <a:xfrm>
            <a:off x="2611725" y="1510175"/>
            <a:ext cx="106500" cy="3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endParaRPr sz="2000" b="0" i="0" u="none" strike="noStrike" cap="none">
              <a:solidFill>
                <a:schemeClr val="dk1"/>
              </a:solidFill>
              <a:latin typeface="Impact"/>
              <a:ea typeface="Impact"/>
              <a:cs typeface="Impact"/>
              <a:sym typeface="Impact"/>
            </a:endParaRPr>
          </a:p>
        </p:txBody>
      </p:sp>
      <p:pic>
        <p:nvPicPr>
          <p:cNvPr id="151" name="Google Shape;151;p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244879" y="555424"/>
            <a:ext cx="4245857" cy="29729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g2c261a92b2e_0_0"/>
          <p:cNvSpPr txBox="1">
            <a:spLocks noGrp="1"/>
          </p:cNvSpPr>
          <p:nvPr>
            <p:ph type="title"/>
          </p:nvPr>
        </p:nvSpPr>
        <p:spPr>
          <a:xfrm>
            <a:off x="685801" y="685800"/>
            <a:ext cx="10396800" cy="115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ca-ES"/>
              <a:t>Com ens hem de protegir</a:t>
            </a:r>
            <a:endParaRPr/>
          </a:p>
        </p:txBody>
      </p:sp>
      <p:sp>
        <p:nvSpPr>
          <p:cNvPr id="212" name="Google Shape;212;g2c261a92b2e_0_0"/>
          <p:cNvSpPr txBox="1">
            <a:spLocks noGrp="1"/>
          </p:cNvSpPr>
          <p:nvPr>
            <p:ph type="body" idx="1"/>
          </p:nvPr>
        </p:nvSpPr>
        <p:spPr>
          <a:xfrm>
            <a:off x="490654" y="1505415"/>
            <a:ext cx="10589846" cy="3869081"/>
          </a:xfrm>
          <a:prstGeom prst="rect">
            <a:avLst/>
          </a:prstGeom>
          <a:noFill/>
          <a:ln w="9525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rmAutofit fontScale="92500" lnSpcReduction="20000"/>
          </a:bodyPr>
          <a:lstStyle/>
          <a:p>
            <a:pPr marL="0" lvl="0" indent="0" algn="l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3114"/>
              <a:buNone/>
            </a:pPr>
            <a:r>
              <a:rPr lang="ca-ES" dirty="0">
                <a:solidFill>
                  <a:srgbClr val="0070C0"/>
                </a:solidFill>
              </a:rPr>
              <a:t>ABANS:</a:t>
            </a:r>
            <a:endParaRPr dirty="0">
              <a:solidFill>
                <a:srgbClr val="0070C0"/>
              </a:solidFill>
            </a:endParaRPr>
          </a:p>
          <a:p>
            <a:pPr marL="0" lvl="0" indent="0" algn="l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3114"/>
              <a:buNone/>
            </a:pPr>
            <a:r>
              <a:rPr lang="ca-ES" dirty="0"/>
              <a:t>-No encendre llumins, cigarretes ni focs al bosc o en zones properes. Només podem encendre foc en zones permeses.(pícnic</a:t>
            </a:r>
            <a:r>
              <a:rPr lang="ca-ES" dirty="0" smtClean="0"/>
              <a:t>)   </a:t>
            </a:r>
          </a:p>
          <a:p>
            <a:pPr marL="0" lvl="0" indent="0" algn="l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3114"/>
              <a:buNone/>
            </a:pPr>
            <a:r>
              <a:rPr lang="ca-ES" dirty="0" smtClean="0"/>
              <a:t>-Tenir preparat un </a:t>
            </a:r>
            <a:r>
              <a:rPr lang="ca-ES" dirty="0" err="1" smtClean="0"/>
              <a:t>catakit</a:t>
            </a:r>
            <a:r>
              <a:rPr lang="ca-ES" dirty="0" smtClean="0"/>
              <a:t> al cotxe i a casa.</a:t>
            </a:r>
            <a:endParaRPr dirty="0"/>
          </a:p>
          <a:p>
            <a:pPr marL="0" lvl="0" indent="0" algn="l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3114"/>
              <a:buNone/>
            </a:pPr>
            <a:r>
              <a:rPr lang="ca-ES" dirty="0">
                <a:solidFill>
                  <a:srgbClr val="FFC000"/>
                </a:solidFill>
              </a:rPr>
              <a:t>DURANT: </a:t>
            </a:r>
            <a:endParaRPr dirty="0">
              <a:solidFill>
                <a:srgbClr val="FFC000"/>
              </a:solidFill>
            </a:endParaRPr>
          </a:p>
          <a:p>
            <a:pPr marL="0" lvl="0" indent="0" algn="l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3114"/>
              <a:buNone/>
            </a:pPr>
            <a:r>
              <a:rPr lang="ca-ES" dirty="0"/>
              <a:t>Hem d’avisar immediatament a algun </a:t>
            </a:r>
            <a:r>
              <a:rPr lang="ca-ES" dirty="0" smtClean="0"/>
              <a:t>telèfon d’emergència:</a:t>
            </a:r>
            <a:endParaRPr u="sng" dirty="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3114"/>
              <a:buNone/>
            </a:pPr>
            <a:r>
              <a:rPr lang="ca-ES" dirty="0">
                <a:solidFill>
                  <a:srgbClr val="FF0000"/>
                </a:solidFill>
              </a:rPr>
              <a:t>DESPRÉS: </a:t>
            </a:r>
            <a:endParaRPr dirty="0">
              <a:solidFill>
                <a:srgbClr val="FF0000"/>
              </a:solidFill>
            </a:endParaRPr>
          </a:p>
          <a:p>
            <a:pPr marL="0" lvl="0" indent="0" algn="l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3114"/>
              <a:buNone/>
            </a:pPr>
            <a:r>
              <a:rPr lang="ca-ES" dirty="0"/>
              <a:t>Els adults han de participar en les tasques de neteja i reforestació dels </a:t>
            </a:r>
            <a:endParaRPr dirty="0"/>
          </a:p>
          <a:p>
            <a:pPr marL="0" lvl="0" indent="0" algn="l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3114"/>
              <a:buNone/>
            </a:pPr>
            <a:r>
              <a:rPr lang="ca-ES" dirty="0"/>
              <a:t>boscos.</a:t>
            </a:r>
            <a:endParaRPr dirty="0"/>
          </a:p>
        </p:txBody>
      </p:sp>
      <p:pic>
        <p:nvPicPr>
          <p:cNvPr id="213" name="Google Shape;213;g2c261a92b2e_0_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336634" y="2466791"/>
            <a:ext cx="2181576" cy="2787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g2c261a92b2e_0_5"/>
          <p:cNvSpPr txBox="1">
            <a:spLocks noGrp="1"/>
          </p:cNvSpPr>
          <p:nvPr>
            <p:ph type="title"/>
          </p:nvPr>
        </p:nvSpPr>
        <p:spPr>
          <a:xfrm>
            <a:off x="685801" y="685800"/>
            <a:ext cx="10396800" cy="115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ca-ES"/>
              <a:t>             COM ES PROVOCA</a:t>
            </a:r>
            <a:endParaRPr/>
          </a:p>
        </p:txBody>
      </p:sp>
      <p:sp>
        <p:nvSpPr>
          <p:cNvPr id="157" name="Google Shape;157;g2c261a92b2e_0_5"/>
          <p:cNvSpPr txBox="1">
            <a:spLocks noGrp="1"/>
          </p:cNvSpPr>
          <p:nvPr>
            <p:ph type="body" idx="1"/>
          </p:nvPr>
        </p:nvSpPr>
        <p:spPr>
          <a:xfrm>
            <a:off x="685800" y="2063396"/>
            <a:ext cx="10394700" cy="331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2500" lnSpcReduction="10000"/>
          </a:bodyPr>
          <a:lstStyle/>
          <a:p>
            <a:pPr marL="0" lvl="0" indent="0" algn="l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ct val="155675"/>
              <a:buNone/>
            </a:pPr>
            <a:r>
              <a:rPr lang="ca-ES"/>
              <a:t>Els tres elements que formen els costats del triangle del foc </a:t>
            </a:r>
            <a:endParaRPr/>
          </a:p>
          <a:p>
            <a:pPr marL="0" lvl="0" indent="0" algn="l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ct val="155675"/>
              <a:buNone/>
            </a:pPr>
            <a:r>
              <a:rPr lang="ca-ES"/>
              <a:t>sempre han d’estar presents per a que hi hagi foc.</a:t>
            </a:r>
            <a:endParaRPr/>
          </a:p>
          <a:p>
            <a:pPr marL="0" lvl="0" indent="0" algn="l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ct val="155675"/>
              <a:buNone/>
            </a:pPr>
            <a:r>
              <a:rPr lang="ca-ES"/>
              <a:t>Si falta un dels costats del triangle no es farà foc. </a:t>
            </a:r>
            <a:endParaRPr/>
          </a:p>
          <a:p>
            <a:pPr marL="0" lvl="0" indent="0" algn="l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ct val="155675"/>
              <a:buNone/>
            </a:pPr>
            <a:r>
              <a:rPr lang="ca-ES"/>
              <a:t>Hi han diferents mitjans d’extinció:</a:t>
            </a:r>
            <a:endParaRPr/>
          </a:p>
          <a:p>
            <a:pPr marL="0" lvl="0" indent="0" algn="l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ct val="155675"/>
              <a:buNone/>
            </a:pPr>
            <a:r>
              <a:rPr lang="ca-ES"/>
              <a:t>-Equips de terra: amb bombers professionals i voluntaris.</a:t>
            </a:r>
            <a:endParaRPr/>
          </a:p>
          <a:p>
            <a:pPr marL="0" lvl="0" indent="0" algn="l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ct val="155675"/>
              <a:buNone/>
            </a:pPr>
            <a:r>
              <a:rPr lang="ca-ES"/>
              <a:t>-Equips aeris: el composen avions i helicòpters. L’aparell que </a:t>
            </a:r>
            <a:endParaRPr/>
          </a:p>
          <a:p>
            <a:pPr marL="0" lvl="0" indent="0" algn="l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ct val="155675"/>
              <a:buNone/>
            </a:pPr>
            <a:r>
              <a:rPr lang="ca-ES"/>
              <a:t>carrega l’aigua s’anomena Bambi Bucket. </a:t>
            </a:r>
            <a:endParaRPr/>
          </a:p>
        </p:txBody>
      </p:sp>
      <p:pic>
        <p:nvPicPr>
          <p:cNvPr id="158" name="Google Shape;158;g2c261a92b2e_0_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363050" y="2063411"/>
            <a:ext cx="3513175" cy="31443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g2c261a92b2e_1_1"/>
          <p:cNvSpPr txBox="1">
            <a:spLocks noGrp="1"/>
          </p:cNvSpPr>
          <p:nvPr>
            <p:ph type="title"/>
          </p:nvPr>
        </p:nvSpPr>
        <p:spPr>
          <a:xfrm>
            <a:off x="685800" y="685800"/>
            <a:ext cx="10567800" cy="115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37037"/>
              <a:buNone/>
            </a:pPr>
            <a:r>
              <a:rPr lang="ca-ES"/>
              <a:t>EXEMPLES INCENDIS FORESTALS A ANDORRA</a:t>
            </a:r>
            <a:endParaRPr/>
          </a:p>
        </p:txBody>
      </p:sp>
      <p:sp>
        <p:nvSpPr>
          <p:cNvPr id="164" name="Google Shape;164;g2c261a92b2e_1_1"/>
          <p:cNvSpPr txBox="1">
            <a:spLocks noGrp="1"/>
          </p:cNvSpPr>
          <p:nvPr>
            <p:ph type="body" idx="1"/>
          </p:nvPr>
        </p:nvSpPr>
        <p:spPr>
          <a:xfrm>
            <a:off x="685800" y="2063396"/>
            <a:ext cx="10394700" cy="331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2880"/>
              <a:buNone/>
            </a:pPr>
            <a:r>
              <a:rPr lang="ca-ES" sz="2100"/>
              <a:t>ORDINO I CANILLO, EL 28 D’OCTUBRE DEL 1989, 12 HECTÀREES DE BOSC CREMADES DALT DE LlORTS, EN EL PITJOR INCENDI FORESTAL DE L’ANY.</a:t>
            </a:r>
            <a:endParaRPr sz="21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2"/>
          <p:cNvSpPr txBox="1">
            <a:spLocks noGrp="1"/>
          </p:cNvSpPr>
          <p:nvPr>
            <p:ph type="title"/>
          </p:nvPr>
        </p:nvSpPr>
        <p:spPr>
          <a:xfrm>
            <a:off x="685801" y="685800"/>
            <a:ext cx="10396882" cy="11519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400"/>
              <a:buFont typeface="Impact"/>
              <a:buNone/>
            </a:pPr>
            <a:r>
              <a:rPr lang="ca-ES"/>
              <a:t>                           QUÈ ÉS</a:t>
            </a:r>
            <a:r>
              <a:rPr lang="ca-ES" sz="4800"/>
              <a:t>????</a:t>
            </a:r>
            <a:endParaRPr/>
          </a:p>
        </p:txBody>
      </p:sp>
      <p:sp>
        <p:nvSpPr>
          <p:cNvPr id="183" name="Google Shape;183;p2"/>
          <p:cNvSpPr/>
          <p:nvPr/>
        </p:nvSpPr>
        <p:spPr>
          <a:xfrm>
            <a:off x="0" y="0"/>
            <a:ext cx="10025063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800"/>
              <a:buFont typeface="Oswald"/>
              <a:buNone/>
            </a:pPr>
            <a:r>
              <a:rPr lang="ca-ES" sz="3800" b="0" i="0" u="none" strike="noStrike" cap="none">
                <a:solidFill>
                  <a:srgbClr val="000000"/>
                </a:solidFill>
                <a:latin typeface="Oswald"/>
                <a:ea typeface="Oswald"/>
                <a:cs typeface="Oswald"/>
                <a:sym typeface="Oswald"/>
              </a:rPr>
              <a:t>EPISODIS RELLEVANTS D'INCENDIS FORESTALS ANAAAAAAAAAAAAAAAaAandorraAanANDORRA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</a:pPr>
            <a:r>
              <a:rPr lang="ca-ES"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</a:t>
            </a:r>
            <a:r>
              <a:rPr lang="ca-ES" sz="26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r>
              <a:rPr lang="ca-ES"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ca-ES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/>
            </a:r>
            <a:br>
              <a:rPr lang="ca-ES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84" name="Google Shape;184;p2" descr="https://lh5.googleusercontent.com/6r3NmQLowZhcafeWWYLKNvgqa0LrfOZmFp-ln8yFAcBh5a-J4OTMRYjiv9s5o47v30JsXOYq2Fs6oYovRYkW7ju9xDkTtwyeIVjg7IOS67c-DbSy=w128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4925" y="579438"/>
            <a:ext cx="12192000" cy="41719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3"/>
          <p:cNvSpPr txBox="1">
            <a:spLocks noGrp="1"/>
          </p:cNvSpPr>
          <p:nvPr>
            <p:ph type="title"/>
          </p:nvPr>
        </p:nvSpPr>
        <p:spPr>
          <a:xfrm>
            <a:off x="881500" y="685800"/>
            <a:ext cx="10201200" cy="115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400"/>
              <a:buFont typeface="Impact"/>
              <a:buNone/>
            </a:pPr>
            <a:r>
              <a:rPr lang="ca-ES"/>
              <a:t>                          FETS REALS</a:t>
            </a:r>
            <a:endParaRPr/>
          </a:p>
        </p:txBody>
      </p:sp>
      <p:sp>
        <p:nvSpPr>
          <p:cNvPr id="190" name="Google Shape;190;p3"/>
          <p:cNvSpPr txBox="1">
            <a:spLocks noGrp="1"/>
          </p:cNvSpPr>
          <p:nvPr>
            <p:ph type="body" idx="1"/>
          </p:nvPr>
        </p:nvSpPr>
        <p:spPr>
          <a:xfrm>
            <a:off x="-5" y="1499636"/>
            <a:ext cx="10394700" cy="331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698500" lvl="0" indent="-228600" algn="l" rtl="0">
              <a:lnSpc>
                <a:spcPct val="143478"/>
              </a:lnSpc>
              <a:spcBef>
                <a:spcPts val="0"/>
              </a:spcBef>
              <a:spcAft>
                <a:spcPts val="0"/>
              </a:spcAft>
              <a:buClr>
                <a:srgbClr val="606060"/>
              </a:buClr>
              <a:buSzPts val="1750"/>
              <a:buNone/>
            </a:pPr>
            <a:r>
              <a:rPr lang="ca-ES" sz="1750" b="1">
                <a:solidFill>
                  <a:srgbClr val="606060"/>
                </a:solidFill>
                <a:highlight>
                  <a:srgbClr val="FCFCFC"/>
                </a:highlight>
                <a:latin typeface="Arial"/>
                <a:ea typeface="Arial"/>
                <a:cs typeface="Arial"/>
                <a:sym typeface="Arial"/>
              </a:rPr>
              <a:t>1 de juliol del 1973 a Ransol:</a:t>
            </a:r>
            <a:r>
              <a:rPr lang="ca-ES" sz="1750">
                <a:solidFill>
                  <a:srgbClr val="606060"/>
                </a:solidFill>
                <a:highlight>
                  <a:srgbClr val="FCFCFC"/>
                </a:highlight>
                <a:latin typeface="Arial"/>
                <a:ea typeface="Arial"/>
                <a:cs typeface="Arial"/>
                <a:sym typeface="Arial"/>
              </a:rPr>
              <a:t> Incendi al bosc dels Plans de Ransol amb una superfície cremada de 2 km de llarg per 500 m d'amplada, equivalent a 100 hectàrees. El vent va complicar les tasques d'extinció i es va necessitar l'ajuda de voluntaris i de gent manada pel Cònsol de Canillo. És l'incendi de més gran extensió que s'ha patit al país.</a:t>
            </a:r>
            <a:endParaRPr sz="1750">
              <a:solidFill>
                <a:srgbClr val="606060"/>
              </a:solidFill>
              <a:highlight>
                <a:srgbClr val="FCFCFC"/>
              </a:highlight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20000"/>
              </a:lnSpc>
              <a:spcBef>
                <a:spcPts val="200"/>
              </a:spcBef>
              <a:spcAft>
                <a:spcPts val="0"/>
              </a:spcAft>
              <a:buSzPts val="2880"/>
              <a:buNone/>
            </a:pPr>
            <a:endParaRPr sz="3000"/>
          </a:p>
        </p:txBody>
      </p:sp>
      <p:pic>
        <p:nvPicPr>
          <p:cNvPr id="191" name="Google Shape;191;p3" descr="8 Mesures per prevenir incendis quan anem d'excursió - Cases de colònies -  Fundesplai"/>
          <p:cNvPicPr preferRelativeResize="0"/>
          <p:nvPr/>
        </p:nvPicPr>
        <p:blipFill rotWithShape="1">
          <a:blip r:embed="rId3">
            <a:alphaModFix/>
          </a:blip>
          <a:srcRect l="62000" t="-126350" r="-62000" b="126350"/>
          <a:stretch/>
        </p:blipFill>
        <p:spPr>
          <a:xfrm>
            <a:off x="-4097710" y="-7162635"/>
            <a:ext cx="17983200" cy="8572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2" name="Google Shape;192;p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1900" y="3864175"/>
            <a:ext cx="3091476" cy="1713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g2c3261dc6a2_0_4"/>
          <p:cNvSpPr txBox="1">
            <a:spLocks noGrp="1"/>
          </p:cNvSpPr>
          <p:nvPr>
            <p:ph type="title"/>
          </p:nvPr>
        </p:nvSpPr>
        <p:spPr>
          <a:xfrm>
            <a:off x="685801" y="685800"/>
            <a:ext cx="10396800" cy="11520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-ES"/>
              <a:t>                         FETS REALS</a:t>
            </a:r>
            <a:endParaRPr/>
          </a:p>
        </p:txBody>
      </p:sp>
      <p:sp>
        <p:nvSpPr>
          <p:cNvPr id="198" name="Google Shape;198;g2c3261dc6a2_0_4"/>
          <p:cNvSpPr txBox="1">
            <a:spLocks noGrp="1"/>
          </p:cNvSpPr>
          <p:nvPr>
            <p:ph type="body" idx="1"/>
          </p:nvPr>
        </p:nvSpPr>
        <p:spPr>
          <a:xfrm>
            <a:off x="-442500" y="2698071"/>
            <a:ext cx="10394700" cy="33111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698500" lvl="0" indent="-228600" algn="l" rtl="0">
              <a:lnSpc>
                <a:spcPct val="143478"/>
              </a:lnSpc>
              <a:spcBef>
                <a:spcPts val="0"/>
              </a:spcBef>
              <a:spcAft>
                <a:spcPts val="0"/>
              </a:spcAft>
              <a:buClr>
                <a:srgbClr val="606060"/>
              </a:buClr>
              <a:buSzPts val="1650"/>
              <a:buNone/>
            </a:pPr>
            <a:r>
              <a:rPr lang="ca-ES" sz="1650" b="1">
                <a:solidFill>
                  <a:srgbClr val="606060"/>
                </a:solidFill>
                <a:highlight>
                  <a:srgbClr val="FCFCFC"/>
                </a:highlight>
                <a:latin typeface="Arial"/>
                <a:ea typeface="Arial"/>
                <a:cs typeface="Arial"/>
                <a:sym typeface="Arial"/>
              </a:rPr>
              <a:t>29 de juliol del 1984 a Sispony:</a:t>
            </a:r>
            <a:r>
              <a:rPr lang="ca-ES" sz="1650">
                <a:solidFill>
                  <a:srgbClr val="606060"/>
                </a:solidFill>
                <a:highlight>
                  <a:srgbClr val="FCFCFC"/>
                </a:highlight>
                <a:latin typeface="Arial"/>
                <a:ea typeface="Arial"/>
                <a:cs typeface="Arial"/>
                <a:sym typeface="Arial"/>
              </a:rPr>
              <a:t> Incendi al bosc de la Quera, a l'obaga de Sispony, que més d'una trentena de bombers van tardar 7 dies en extingir i que va cremar unes 70 hectàrees de bosc.</a:t>
            </a:r>
            <a:endParaRPr sz="1650">
              <a:solidFill>
                <a:srgbClr val="606060"/>
              </a:solidFill>
              <a:highlight>
                <a:srgbClr val="FCFCFC"/>
              </a:highlight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 sz="1650" b="1">
              <a:solidFill>
                <a:srgbClr val="606060"/>
              </a:solidFill>
              <a:highlight>
                <a:srgbClr val="FCFCFC"/>
              </a:highlight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99" name="Google Shape;199;g2c3261dc6a2_0_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29175" y="1163550"/>
            <a:ext cx="3102849" cy="24858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7" name="Google Shape;177;g2c3261dc6a2_0_1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609591" y="194310"/>
            <a:ext cx="8126177" cy="50887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g2c0e34302ba_0_1"/>
          <p:cNvSpPr txBox="1">
            <a:spLocks noGrp="1"/>
          </p:cNvSpPr>
          <p:nvPr>
            <p:ph type="title"/>
          </p:nvPr>
        </p:nvSpPr>
        <p:spPr>
          <a:xfrm>
            <a:off x="9649051" y="6604119"/>
            <a:ext cx="6143700" cy="75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37037"/>
              <a:buNone/>
            </a:pPr>
            <a:endParaRPr/>
          </a:p>
        </p:txBody>
      </p:sp>
      <p:sp>
        <p:nvSpPr>
          <p:cNvPr id="205" name="Google Shape;205;g2c0e34302ba_0_1"/>
          <p:cNvSpPr txBox="1">
            <a:spLocks noGrp="1"/>
          </p:cNvSpPr>
          <p:nvPr>
            <p:ph type="body" idx="1"/>
          </p:nvPr>
        </p:nvSpPr>
        <p:spPr>
          <a:xfrm>
            <a:off x="9769225" y="7505600"/>
            <a:ext cx="6022200" cy="216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2880"/>
              <a:buNone/>
            </a:pPr>
            <a:r>
              <a:rPr lang="ca-ES"/>
              <a:t>NORMES DE PREVENCIÓ Abans d'un incendi forestal</a:t>
            </a:r>
            <a:endParaRPr/>
          </a:p>
        </p:txBody>
      </p:sp>
      <p:pic>
        <p:nvPicPr>
          <p:cNvPr id="206" name="Google Shape;206;g2c0e34302ba_0_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8650" y="-119625"/>
            <a:ext cx="11426099" cy="67146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g2c2f7d6f1f9_1_0"/>
          <p:cNvSpPr txBox="1">
            <a:spLocks noGrp="1"/>
          </p:cNvSpPr>
          <p:nvPr>
            <p:ph type="title"/>
          </p:nvPr>
        </p:nvSpPr>
        <p:spPr>
          <a:xfrm>
            <a:off x="685801" y="685800"/>
            <a:ext cx="10396800" cy="115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ca-ES"/>
              <a:t>                                CATAKIT</a:t>
            </a:r>
            <a:endParaRPr/>
          </a:p>
        </p:txBody>
      </p:sp>
      <p:sp>
        <p:nvSpPr>
          <p:cNvPr id="170" name="Google Shape;170;g2c2f7d6f1f9_1_0"/>
          <p:cNvSpPr txBox="1">
            <a:spLocks noGrp="1"/>
          </p:cNvSpPr>
          <p:nvPr>
            <p:ph type="body" idx="1"/>
          </p:nvPr>
        </p:nvSpPr>
        <p:spPr>
          <a:xfrm>
            <a:off x="685800" y="2063396"/>
            <a:ext cx="10394700" cy="331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85000" lnSpcReduction="20000"/>
          </a:bodyPr>
          <a:lstStyle/>
          <a:p>
            <a:pPr marL="0" lvl="0" indent="0" algn="l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ct val="169411"/>
              <a:buNone/>
            </a:pPr>
            <a:r>
              <a:rPr lang="ca-ES" dirty="0"/>
              <a:t>PER PROTEGIR-NOS D’UN INCENDI FORESTAL, HEM DE TENIR UN CATAKIT.</a:t>
            </a:r>
            <a:endParaRPr dirty="0"/>
          </a:p>
          <a:p>
            <a:pPr marL="0" lvl="0" indent="0" algn="l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ct val="169411"/>
              <a:buNone/>
            </a:pPr>
            <a:r>
              <a:rPr lang="ca-ES" dirty="0" smtClean="0"/>
              <a:t>QUÈ HEM DE PORTAR </a:t>
            </a:r>
            <a:r>
              <a:rPr lang="ca-ES" dirty="0"/>
              <a:t>DINTRE DE UN CATAKIT?</a:t>
            </a:r>
            <a:endParaRPr dirty="0"/>
          </a:p>
          <a:p>
            <a:pPr marL="0" lvl="0" indent="0" algn="l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ct val="169411"/>
              <a:buNone/>
            </a:pPr>
            <a:r>
              <a:rPr lang="ca-ES" dirty="0"/>
              <a:t>·LLANTERNA AMB PILES DE RESERVA</a:t>
            </a:r>
            <a:endParaRPr dirty="0"/>
          </a:p>
          <a:p>
            <a:pPr marL="0" lvl="0" indent="0" algn="l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ct val="169411"/>
              <a:buNone/>
            </a:pPr>
            <a:r>
              <a:rPr lang="ca-ES" dirty="0"/>
              <a:t>·</a:t>
            </a:r>
            <a:r>
              <a:rPr lang="ca-ES" dirty="0" smtClean="0"/>
              <a:t>RÀDIO </a:t>
            </a:r>
            <a:r>
              <a:rPr lang="ca-ES" dirty="0"/>
              <a:t>AMB PILES</a:t>
            </a:r>
            <a:endParaRPr dirty="0"/>
          </a:p>
          <a:p>
            <a:pPr marL="0" lvl="0" indent="0" algn="l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ct val="169411"/>
              <a:buNone/>
            </a:pPr>
            <a:r>
              <a:rPr lang="ca-ES" dirty="0"/>
              <a:t>·ESPELMES I LLUMINS </a:t>
            </a:r>
            <a:endParaRPr dirty="0"/>
          </a:p>
          <a:p>
            <a:pPr marL="0" lvl="0" indent="0" algn="l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ct val="169411"/>
              <a:buNone/>
            </a:pPr>
            <a:r>
              <a:rPr lang="ca-ES" dirty="0"/>
              <a:t>·FARMACIOLA</a:t>
            </a:r>
            <a:endParaRPr dirty="0"/>
          </a:p>
          <a:p>
            <a:pPr marL="0" lvl="0" indent="0" algn="l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ct val="169411"/>
              <a:buNone/>
            </a:pPr>
            <a:r>
              <a:rPr lang="ca-ES" dirty="0"/>
              <a:t>·ROBA D’ABRIC</a:t>
            </a:r>
            <a:endParaRPr dirty="0"/>
          </a:p>
          <a:p>
            <a:pPr marL="0" lvl="0" indent="0" algn="l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ct val="169411"/>
              <a:buNone/>
            </a:pPr>
            <a:r>
              <a:rPr lang="ca-ES" dirty="0"/>
              <a:t>·ALIMENTS QUE NO CADUQUIN</a:t>
            </a:r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Esdeveniment principal">
  <a:themeElements>
    <a:clrScheme name="Esdeveniment principal">
      <a:dk1>
        <a:srgbClr val="000000"/>
      </a:dk1>
      <a:lt1>
        <a:srgbClr val="FFFFFF"/>
      </a:lt1>
      <a:dk2>
        <a:srgbClr val="424242"/>
      </a:dk2>
      <a:lt2>
        <a:srgbClr val="C8C8C8"/>
      </a:lt2>
      <a:accent1>
        <a:srgbClr val="B80E0F"/>
      </a:accent1>
      <a:accent2>
        <a:srgbClr val="A6987D"/>
      </a:accent2>
      <a:accent3>
        <a:srgbClr val="7F9A71"/>
      </a:accent3>
      <a:accent4>
        <a:srgbClr val="64969F"/>
      </a:accent4>
      <a:accent5>
        <a:srgbClr val="9B75B2"/>
      </a:accent5>
      <a:accent6>
        <a:srgbClr val="80737A"/>
      </a:accent6>
      <a:hlink>
        <a:srgbClr val="F21213"/>
      </a:hlink>
      <a:folHlink>
        <a:srgbClr val="B6A394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710</Words>
  <Application>Microsoft Office PowerPoint</Application>
  <PresentationFormat>Pantalla panoràmica</PresentationFormat>
  <Paragraphs>39</Paragraphs>
  <Slides>10</Slides>
  <Notes>10</Notes>
  <HiddenSlides>0</HiddenSlides>
  <MMClips>0</MMClips>
  <ScaleCrop>false</ScaleCrop>
  <HeadingPairs>
    <vt:vector size="6" baseType="variant">
      <vt:variant>
        <vt:lpstr>Tipus de lletra utilitzats</vt:lpstr>
      </vt:variant>
      <vt:variant>
        <vt:i4>5</vt:i4>
      </vt:variant>
      <vt:variant>
        <vt:lpstr>Tema</vt:lpstr>
      </vt:variant>
      <vt:variant>
        <vt:i4>1</vt:i4>
      </vt:variant>
      <vt:variant>
        <vt:lpstr>Títols de les diapositives</vt:lpstr>
      </vt:variant>
      <vt:variant>
        <vt:i4>10</vt:i4>
      </vt:variant>
    </vt:vector>
  </HeadingPairs>
  <TitlesOfParts>
    <vt:vector size="16" baseType="lpstr">
      <vt:lpstr>Spectral</vt:lpstr>
      <vt:lpstr>Trebuchet MS</vt:lpstr>
      <vt:lpstr>Oswald</vt:lpstr>
      <vt:lpstr>Impact</vt:lpstr>
      <vt:lpstr>Arial</vt:lpstr>
      <vt:lpstr>Esdeveniment principal</vt:lpstr>
      <vt:lpstr>  INCENDIS   FORESTALS </vt:lpstr>
      <vt:lpstr>             COM ES PROVOCA</vt:lpstr>
      <vt:lpstr>EXEMPLES INCENDIS FORESTALS A ANDORRA</vt:lpstr>
      <vt:lpstr>                           QUÈ ÉS????</vt:lpstr>
      <vt:lpstr>                          FETS REALS</vt:lpstr>
      <vt:lpstr>                         FETS REALS</vt:lpstr>
      <vt:lpstr>Presentació del PowerPoint</vt:lpstr>
      <vt:lpstr>Presentació del PowerPoint</vt:lpstr>
      <vt:lpstr>                                CATAKIT</vt:lpstr>
      <vt:lpstr>Com ens hem de protegir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  INCENDIS FORESTALS </dc:title>
  <dc:creator>MANELA OLIVEIRA PEREZ</dc:creator>
  <cp:lastModifiedBy>MOLI OLIVEIRA PEREZ</cp:lastModifiedBy>
  <cp:revision>5</cp:revision>
  <cp:lastPrinted>2024-03-18T07:35:53Z</cp:lastPrinted>
  <dcterms:created xsi:type="dcterms:W3CDTF">2024-03-06T10:29:06Z</dcterms:created>
  <dcterms:modified xsi:type="dcterms:W3CDTF">2024-03-18T07:38:08Z</dcterms:modified>
</cp:coreProperties>
</file>