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Lato" panose="020B0604020202020204" charset="0"/>
      <p:regular r:id="rId9"/>
      <p:bold r:id="rId10"/>
      <p:italic r:id="rId11"/>
      <p:boldItalic r:id="rId12"/>
    </p:embeddedFont>
    <p:embeddedFont>
      <p:font typeface="Montserrat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0" roundtripDataSignature="AMtx7mirDvj3AjbZWKgP7u1RPEUy1B9M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2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" name="Google Shape;13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6" name="Google Shape;14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oogle Shape;11;p8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8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274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8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2745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8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8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7"/>
          <p:cNvGrpSpPr/>
          <p:nvPr/>
        </p:nvGrpSpPr>
        <p:grpSpPr>
          <a:xfrm>
            <a:off x="0" y="381001"/>
            <a:ext cx="1037850" cy="1016288"/>
            <a:chOff x="0" y="381001"/>
            <a:chExt cx="1037850" cy="1016288"/>
          </a:xfrm>
        </p:grpSpPr>
        <p:sp>
          <p:nvSpPr>
            <p:cNvPr id="101" name="Google Shape;101;p1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18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9" name="Google Shape;109;p18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8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8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8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8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8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8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8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8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8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8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8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8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8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8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8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8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8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" name="Google Shape;127;p18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8" name="Google Shape;128;p18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9"/>
          <p:cNvGrpSpPr/>
          <p:nvPr/>
        </p:nvGrpSpPr>
        <p:grpSpPr>
          <a:xfrm>
            <a:off x="0" y="381001"/>
            <a:ext cx="1037850" cy="1016288"/>
            <a:chOff x="0" y="381001"/>
            <a:chExt cx="1037850" cy="1016288"/>
          </a:xfrm>
        </p:grpSpPr>
        <p:sp>
          <p:nvSpPr>
            <p:cNvPr id="21" name="Google Shape;21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9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10"/>
          <p:cNvGrpSpPr/>
          <p:nvPr/>
        </p:nvGrpSpPr>
        <p:grpSpPr>
          <a:xfrm>
            <a:off x="0" y="381001"/>
            <a:ext cx="1037850" cy="1016288"/>
            <a:chOff x="0" y="381001"/>
            <a:chExt cx="1037850" cy="1016288"/>
          </a:xfrm>
        </p:grpSpPr>
        <p:sp>
          <p:nvSpPr>
            <p:cNvPr id="28" name="Google Shape;28;p10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0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12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38" name="Google Shape;38;p12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2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" name="Google Shape;40;p12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41" name="Google Shape;4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13"/>
          <p:cNvGrpSpPr/>
          <p:nvPr/>
        </p:nvGrpSpPr>
        <p:grpSpPr>
          <a:xfrm>
            <a:off x="0" y="381001"/>
            <a:ext cx="1037850" cy="1016288"/>
            <a:chOff x="0" y="381001"/>
            <a:chExt cx="1037850" cy="1016288"/>
          </a:xfrm>
        </p:grpSpPr>
        <p:sp>
          <p:nvSpPr>
            <p:cNvPr id="44" name="Google Shape;44;p13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3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13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14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50" name="Google Shape;50;p14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51;p14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14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4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4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4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4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57;p14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58;p14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14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60;p14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61;p14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62;p14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63;p14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64;p14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14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14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14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15"/>
          <p:cNvGrpSpPr/>
          <p:nvPr/>
        </p:nvGrpSpPr>
        <p:grpSpPr>
          <a:xfrm>
            <a:off x="0" y="381001"/>
            <a:ext cx="1037850" cy="1016288"/>
            <a:chOff x="0" y="381001"/>
            <a:chExt cx="1037850" cy="1016288"/>
          </a:xfrm>
        </p:grpSpPr>
        <p:sp>
          <p:nvSpPr>
            <p:cNvPr id="72" name="Google Shape;72;p1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6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9" name="Google Shape;79;p16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16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16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16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16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16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6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86;p16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16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6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6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6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6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6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6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6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6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6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058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ZAN4kp0tL8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"/>
          <p:cNvSpPr txBox="1">
            <a:spLocks noGrp="1"/>
          </p:cNvSpPr>
          <p:nvPr>
            <p:ph type="ctrTitle"/>
          </p:nvPr>
        </p:nvSpPr>
        <p:spPr>
          <a:xfrm>
            <a:off x="-560875" y="2739250"/>
            <a:ext cx="5017500" cy="15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ca">
                <a:solidFill>
                  <a:srgbClr val="999999"/>
                </a:solidFill>
              </a:rPr>
              <a:t>    ESLLAVISSADES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135" name="Google Shape;135;p1"/>
          <p:cNvSpPr txBox="1">
            <a:spLocks noGrp="1"/>
          </p:cNvSpPr>
          <p:nvPr>
            <p:ph type="subTitle" idx="1"/>
          </p:nvPr>
        </p:nvSpPr>
        <p:spPr>
          <a:xfrm>
            <a:off x="0" y="4515300"/>
            <a:ext cx="3470700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15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ca" sz="1500"/>
              <a:t>Jan.p,  Guillem,  Gisela</a:t>
            </a:r>
            <a:endParaRPr sz="1500"/>
          </a:p>
        </p:txBody>
      </p:sp>
      <p:pic>
        <p:nvPicPr>
          <p:cNvPr id="136" name="Google Shape;13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2000" y="2437425"/>
            <a:ext cx="4542574" cy="255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"/>
          <p:cNvSpPr txBox="1">
            <a:spLocks noGrp="1"/>
          </p:cNvSpPr>
          <p:nvPr>
            <p:ph type="title"/>
          </p:nvPr>
        </p:nvSpPr>
        <p:spPr>
          <a:xfrm>
            <a:off x="1297500" y="314625"/>
            <a:ext cx="7038900" cy="14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ca" sz="2500"/>
              <a:t>Els esllavissaments són desplaçaments  de roques i terra muntanya avall.</a:t>
            </a:r>
            <a:endParaRPr sz="2500"/>
          </a:p>
        </p:txBody>
      </p:sp>
      <p:pic>
        <p:nvPicPr>
          <p:cNvPr id="142" name="Google Shape;142;p2" title="Capítol 42- Les esllavissades a Andorra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1713075"/>
            <a:ext cx="4521200" cy="25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866984"/>
            <a:ext cx="4419600" cy="24835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"/>
          <p:cNvSpPr txBox="1"/>
          <p:nvPr/>
        </p:nvSpPr>
        <p:spPr>
          <a:xfrm>
            <a:off x="2034450" y="191650"/>
            <a:ext cx="5075100" cy="5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ca" sz="32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Esllavissaments  a  Andorra</a:t>
            </a:r>
            <a:endParaRPr sz="32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49" name="Google Shape;14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192725"/>
            <a:ext cx="4501184" cy="295077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"/>
          <p:cNvSpPr txBox="1"/>
          <p:nvPr/>
        </p:nvSpPr>
        <p:spPr>
          <a:xfrm>
            <a:off x="0" y="1040525"/>
            <a:ext cx="4501200" cy="12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ca" sz="25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 Massana (Túnel de Sant Antoni)  11 d'octubre de 1987</a:t>
            </a:r>
            <a:endParaRPr sz="22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"/>
          <p:cNvSpPr txBox="1"/>
          <p:nvPr/>
        </p:nvSpPr>
        <p:spPr>
          <a:xfrm>
            <a:off x="2092875" y="0"/>
            <a:ext cx="5687400" cy="6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ca" sz="2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                 mapa d'Andorra</a:t>
            </a:r>
            <a:endParaRPr sz="24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6" name="Google Shape;15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04400" y="1899875"/>
            <a:ext cx="3442125" cy="25782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4"/>
          <p:cNvCxnSpPr/>
          <p:nvPr/>
        </p:nvCxnSpPr>
        <p:spPr>
          <a:xfrm>
            <a:off x="2128350" y="2459425"/>
            <a:ext cx="851100" cy="626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58" name="Google Shape;158;p4"/>
          <p:cNvSpPr txBox="1"/>
          <p:nvPr/>
        </p:nvSpPr>
        <p:spPr>
          <a:xfrm>
            <a:off x="0" y="1584425"/>
            <a:ext cx="26013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Al túnel de Sant  Antoni  l’any 1987 </a:t>
            </a:r>
            <a:r>
              <a:rPr lang="ca" sz="13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yy5w3</a:t>
            </a:r>
            <a:endParaRPr sz="1300" b="0" i="0" u="none" strike="noStrike" cap="non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59" name="Google Shape;159;p4"/>
          <p:cNvCxnSpPr>
            <a:stCxn id="156" idx="2"/>
          </p:cNvCxnSpPr>
          <p:nvPr/>
        </p:nvCxnSpPr>
        <p:spPr>
          <a:xfrm rot="10800000">
            <a:off x="3440763" y="4327550"/>
            <a:ext cx="584700" cy="150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0" name="Google Shape;160;p4"/>
          <p:cNvSpPr txBox="1"/>
          <p:nvPr/>
        </p:nvSpPr>
        <p:spPr>
          <a:xfrm>
            <a:off x="4025450" y="4422225"/>
            <a:ext cx="2684100" cy="10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 la Duana l’any 2008</a:t>
            </a:r>
            <a:endParaRPr sz="20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161" name="Google Shape;161;p4"/>
          <p:cNvCxnSpPr/>
          <p:nvPr/>
        </p:nvCxnSpPr>
        <p:spPr>
          <a:xfrm rot="10800000" flipH="1">
            <a:off x="2530375" y="4209350"/>
            <a:ext cx="939900" cy="237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62" name="Google Shape;162;p4"/>
          <p:cNvSpPr txBox="1"/>
          <p:nvPr/>
        </p:nvSpPr>
        <p:spPr>
          <a:xfrm>
            <a:off x="236575" y="3961075"/>
            <a:ext cx="2293800" cy="7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Al punt de trobada l’any 2019</a:t>
            </a:r>
            <a:endParaRPr sz="20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"/>
          <p:cNvSpPr txBox="1"/>
          <p:nvPr/>
        </p:nvSpPr>
        <p:spPr>
          <a:xfrm>
            <a:off x="0" y="0"/>
            <a:ext cx="3748200" cy="101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ca" sz="3000" b="0" i="0" u="sng" strike="noStrike" cap="none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COM  ENS  HEM  DE  PROTEGIR</a:t>
            </a:r>
            <a:endParaRPr sz="3000" b="0" i="0" u="sng" strike="noStrike" cap="none" dirty="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Hem de tindre el catakit per ajudar als altres que estiguin </a:t>
            </a:r>
            <a:r>
              <a:rPr lang="ca" sz="2000" b="0" i="0" u="none" strike="noStrike" cap="none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ferits </a:t>
            </a:r>
            <a:r>
              <a:rPr lang="ca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 a nosaltres.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Els telèfons d'emergència són: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ca" sz="2000" b="0" i="0" u="none" strike="noStrike" cap="none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112 (Emergències)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2000" b="0" i="0" u="none" strike="noStrike" cap="none" dirty="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 118(Bombers)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 110 (Policia)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116 (Urgències mèdiques)</a:t>
            </a:r>
            <a:endParaRPr sz="2000" b="0" i="0" u="none" strike="noStrike" cap="none" dirty="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8" name="Google Shape;16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40500" y="2503350"/>
            <a:ext cx="1297400" cy="1130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5"/>
          <p:cNvSpPr txBox="1"/>
          <p:nvPr/>
        </p:nvSpPr>
        <p:spPr>
          <a:xfrm>
            <a:off x="1778700" y="3633875"/>
            <a:ext cx="2421000" cy="113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0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Senyal de que potser pot caure una esllavissada</a:t>
            </a:r>
            <a:endParaRPr sz="2000" b="0" i="0" u="none" strike="noStrike" cap="none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0" name="Google Shape;170;p5"/>
          <p:cNvSpPr txBox="1"/>
          <p:nvPr/>
        </p:nvSpPr>
        <p:spPr>
          <a:xfrm>
            <a:off x="3748200" y="0"/>
            <a:ext cx="54552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1800" b="0" i="0" u="sng" strike="noStrike" cap="none" dirty="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ABANS:</a:t>
            </a:r>
            <a:endParaRPr sz="1800" b="0" i="0" u="none" strike="noStrike" cap="none" dirty="0">
              <a:solidFill>
                <a:srgbClr val="0000FF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1600" dirty="0" smtClean="0">
                <a:latin typeface="Lato"/>
                <a:ea typeface="Lato"/>
                <a:cs typeface="Lato"/>
                <a:sym typeface="Lato"/>
              </a:rPr>
              <a:t>-Tenir preparat el CATAKIT al cotxe i a casa.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1600" smtClean="0">
                <a:latin typeface="Lato"/>
                <a:ea typeface="Lato"/>
                <a:cs typeface="Lato"/>
                <a:sym typeface="Lato"/>
              </a:rPr>
              <a:t>-Si </a:t>
            </a:r>
            <a:r>
              <a:rPr lang="ca" sz="1600" dirty="0">
                <a:latin typeface="Lato"/>
                <a:ea typeface="Lato"/>
                <a:cs typeface="Lato"/>
                <a:sym typeface="Lato"/>
              </a:rPr>
              <a:t>p</a:t>
            </a:r>
            <a:r>
              <a:rPr lang="ca" sz="1700" dirty="0">
                <a:latin typeface="Lato"/>
                <a:ea typeface="Lato"/>
                <a:cs typeface="Lato"/>
                <a:sym typeface="Lato"/>
              </a:rPr>
              <a:t>lou molt, cal </a:t>
            </a:r>
            <a:r>
              <a:rPr lang="ca" sz="1700" dirty="0" smtClean="0">
                <a:latin typeface="Lato"/>
                <a:ea typeface="Lato"/>
                <a:cs typeface="Lato"/>
                <a:sym typeface="Lato"/>
              </a:rPr>
              <a:t>vigilar </a:t>
            </a:r>
            <a:r>
              <a:rPr lang="ca" sz="1700" dirty="0">
                <a:latin typeface="Lato"/>
                <a:ea typeface="Lato"/>
                <a:cs typeface="Lato"/>
                <a:sym typeface="Lato"/>
              </a:rPr>
              <a:t>amb els trams de carretera </a:t>
            </a:r>
            <a:r>
              <a:rPr lang="ca" sz="1900" dirty="0">
                <a:latin typeface="Lato"/>
                <a:ea typeface="Lato"/>
                <a:cs typeface="Lato"/>
                <a:sym typeface="Lato"/>
              </a:rPr>
              <a:t>o</a:t>
            </a:r>
            <a:r>
              <a:rPr lang="ca" sz="1700" dirty="0">
                <a:latin typeface="Lato"/>
                <a:ea typeface="Lato"/>
                <a:cs typeface="Lato"/>
                <a:sym typeface="Lato"/>
              </a:rPr>
              <a:t>n s’avisa del </a:t>
            </a:r>
            <a:r>
              <a:rPr lang="ca" sz="1700" dirty="0" smtClean="0">
                <a:latin typeface="Lato"/>
                <a:ea typeface="Lato"/>
                <a:cs typeface="Lato"/>
                <a:sym typeface="Lato"/>
              </a:rPr>
              <a:t>perill.</a:t>
            </a:r>
            <a:endParaRPr sz="1700" b="0" i="0" u="none" strike="noStrike" cap="none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1800" b="0" i="0" u="sng" strike="noStrike" cap="none" dirty="0">
                <a:solidFill>
                  <a:srgbClr val="F1C232"/>
                </a:solidFill>
                <a:latin typeface="Lato"/>
                <a:ea typeface="Lato"/>
                <a:cs typeface="Lato"/>
                <a:sym typeface="Lato"/>
              </a:rPr>
              <a:t>DURANT</a:t>
            </a:r>
            <a:r>
              <a:rPr lang="ca" sz="1800" u="sng" dirty="0">
                <a:solidFill>
                  <a:srgbClr val="F1C232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800" b="0" i="0" u="none" strike="noStrike" cap="none" dirty="0">
              <a:solidFill>
                <a:srgbClr val="F1C23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-Hem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d’avisar primer als cossos d'emergència i hem de verificar el lloc exacte i escriure l'incident(persones afectades</a:t>
            </a: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).Hem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d'escoltar la ràdio i / o la televisió, que </a:t>
            </a:r>
            <a:r>
              <a:rPr lang="ca" sz="17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ens informar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an de la situació </a:t>
            </a:r>
            <a:endParaRPr sz="1800" b="0" i="0" u="none" strike="noStrike" cap="none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1800" b="0" i="0" u="sng" strike="noStrike" cap="none" dirty="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DESPRÉS:</a:t>
            </a:r>
            <a:endParaRPr sz="1800" b="0" i="0" u="sng" strike="noStrike" cap="none" dirty="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-Hem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de procurar no quedar-nos </a:t>
            </a: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llocs propers ja que </a:t>
            </a: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es pot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produir un </a:t>
            </a: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2n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moviment de terreny. Si afecta casa nostra una vegada </a:t>
            </a: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autoritzats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 tornar a casa, hem de seguir les normes sanitaries </a:t>
            </a: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d’higiene i neteja que dictin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les autoritats. Els adults han </a:t>
            </a:r>
            <a:r>
              <a:rPr lang="ca" sz="1800" dirty="0" smtClean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d’ </a:t>
            </a:r>
            <a:r>
              <a:rPr lang="ca" sz="18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ajudar en les tasques de neteja del tram de la via pública als costats de casa.            </a:t>
            </a:r>
            <a:endParaRPr sz="18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ca" sz="25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                   </a:t>
            </a:r>
            <a:endParaRPr sz="3000" dirty="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"/>
          <p:cNvSpPr txBox="1">
            <a:spLocks noGrp="1"/>
          </p:cNvSpPr>
          <p:nvPr>
            <p:ph type="title"/>
          </p:nvPr>
        </p:nvSpPr>
        <p:spPr>
          <a:xfrm>
            <a:off x="941575" y="54750"/>
            <a:ext cx="3953400" cy="15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98765"/>
              <a:buNone/>
            </a:pPr>
            <a:r>
              <a:rPr lang="ca" sz="2700"/>
              <a:t>Xarxes de protecció perquè no es caiguin les pedres. Aguanten el pes d'un camió a 80 Kg.</a:t>
            </a:r>
            <a:endParaRPr sz="2700"/>
          </a:p>
        </p:txBody>
      </p:sp>
      <p:pic>
        <p:nvPicPr>
          <p:cNvPr id="176" name="Google Shape;17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12650"/>
            <a:ext cx="4739347" cy="353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265</Words>
  <Application>Microsoft Office PowerPoint</Application>
  <PresentationFormat>Presentació en pantalla (16:9)</PresentationFormat>
  <Paragraphs>32</Paragraphs>
  <Slides>6</Slides>
  <Notes>6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6</vt:i4>
      </vt:variant>
    </vt:vector>
  </HeadingPairs>
  <TitlesOfParts>
    <vt:vector size="10" baseType="lpstr">
      <vt:lpstr>Lato</vt:lpstr>
      <vt:lpstr>Arial</vt:lpstr>
      <vt:lpstr>Montserrat</vt:lpstr>
      <vt:lpstr>Focus</vt:lpstr>
      <vt:lpstr>    ESLLAVISSADES</vt:lpstr>
      <vt:lpstr>Els esllavissaments són desplaçaments  de roques i terra muntanya avall.</vt:lpstr>
      <vt:lpstr>Presentació del PowerPoint</vt:lpstr>
      <vt:lpstr>Presentació del PowerPoint</vt:lpstr>
      <vt:lpstr>Presentació del PowerPoint</vt:lpstr>
      <vt:lpstr>Xarxes de protecció perquè no es caiguin les pedres. Aguanten el pes d'un camió a 80 Kg.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ESLLAVISSADES</dc:title>
  <dc:creator>MOLI OLIVEIRA PEREZ</dc:creator>
  <cp:lastModifiedBy>MOLI OLIVEIRA PEREZ</cp:lastModifiedBy>
  <cp:revision>2</cp:revision>
  <dcterms:modified xsi:type="dcterms:W3CDTF">2024-03-15T13:58:24Z</dcterms:modified>
</cp:coreProperties>
</file>