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rDvj3AjbZWKgP7u1RPEUy1B9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8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8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8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01" name="Google Shape;101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8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9" name="Google Shape;109;p18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18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8" name="Google Shape;28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38" name="Google Shape;38;p1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1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44" name="Google Shape;44;p1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50" name="Google Shape;50;p1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2" name="Google Shape;72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6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9" name="Google Shape;79;p1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AN4kp0tL8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-560875" y="273925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ca">
                <a:solidFill>
                  <a:srgbClr val="999999"/>
                </a:solidFill>
              </a:rPr>
              <a:t>    ESLLAVISSADES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0" y="4515300"/>
            <a:ext cx="34707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ca" sz="1500"/>
              <a:t>Jan.p,  Guillem,  Gisela</a:t>
            </a:r>
            <a:endParaRPr sz="1500"/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437425"/>
            <a:ext cx="4542574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1297500" y="314625"/>
            <a:ext cx="70389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" sz="2500"/>
              <a:t>Els esllavissaments són desplaçaments  de roques i terra muntanya avall.</a:t>
            </a:r>
            <a:endParaRPr sz="2500"/>
          </a:p>
        </p:txBody>
      </p:sp>
      <p:pic>
        <p:nvPicPr>
          <p:cNvPr id="142" name="Google Shape;142;p2" title="Capítol 42- Les esllavissades a Andorr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713075"/>
            <a:ext cx="45212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866984"/>
            <a:ext cx="4419600" cy="248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/>
        </p:nvSpPr>
        <p:spPr>
          <a:xfrm>
            <a:off x="2034450" y="191650"/>
            <a:ext cx="50751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a" sz="3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Esllavissaments  a  Andorra</a:t>
            </a:r>
            <a:endParaRPr sz="3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92725"/>
            <a:ext cx="4501184" cy="295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0" y="1040525"/>
            <a:ext cx="45012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ca"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Massana (Túnel de Sant Antoni)  11 d'octubre de 1987</a:t>
            </a:r>
            <a:endParaRPr sz="22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/>
        </p:nvSpPr>
        <p:spPr>
          <a:xfrm>
            <a:off x="2092875" y="0"/>
            <a:ext cx="56874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mapa d'Andorra</a:t>
            </a:r>
            <a:endParaRPr sz="2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400" y="1899875"/>
            <a:ext cx="3442125" cy="257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/>
          <p:nvPr/>
        </p:nvCxnSpPr>
        <p:spPr>
          <a:xfrm>
            <a:off x="2128350" y="2459425"/>
            <a:ext cx="851100" cy="626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8" name="Google Shape;158;p4"/>
          <p:cNvSpPr txBox="1"/>
          <p:nvPr/>
        </p:nvSpPr>
        <p:spPr>
          <a:xfrm>
            <a:off x="0" y="1584425"/>
            <a:ext cx="2601300" cy="1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 túnel de Sant  Antoni  l’any 1987 </a:t>
            </a:r>
            <a:r>
              <a:rPr lang="ca"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yy5w3</a:t>
            </a:r>
            <a:endParaRPr sz="13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9" name="Google Shape;159;p4"/>
          <p:cNvCxnSpPr>
            <a:stCxn id="156" idx="2"/>
          </p:cNvCxnSpPr>
          <p:nvPr/>
        </p:nvCxnSpPr>
        <p:spPr>
          <a:xfrm rot="10800000">
            <a:off x="3440763" y="4327550"/>
            <a:ext cx="584700" cy="15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4"/>
          <p:cNvSpPr txBox="1"/>
          <p:nvPr/>
        </p:nvSpPr>
        <p:spPr>
          <a:xfrm>
            <a:off x="4025450" y="4422225"/>
            <a:ext cx="26841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la Duana l’any 2008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1" name="Google Shape;161;p4"/>
          <p:cNvCxnSpPr/>
          <p:nvPr/>
        </p:nvCxnSpPr>
        <p:spPr>
          <a:xfrm rot="10800000" flipH="1">
            <a:off x="2530375" y="4209350"/>
            <a:ext cx="939900" cy="2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4"/>
          <p:cNvSpPr txBox="1"/>
          <p:nvPr/>
        </p:nvSpPr>
        <p:spPr>
          <a:xfrm>
            <a:off x="236575" y="3961075"/>
            <a:ext cx="22938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 punt de trobada l’any 2019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/>
        </p:nvSpPr>
        <p:spPr>
          <a:xfrm>
            <a:off x="0" y="0"/>
            <a:ext cx="37482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a" sz="3000" b="0" i="0" u="sng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COM  ENS  HEM  DE  PROTEGIR</a:t>
            </a:r>
            <a:endParaRPr sz="3000" b="0" i="0" u="sng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Hem de tindre el catakit per ajudar als altres que estiguin </a:t>
            </a:r>
            <a:r>
              <a:rPr lang="ca" sz="2000" b="0" i="0" u="none" strike="noStrike" cap="none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ferits </a:t>
            </a:r>
            <a:r>
              <a:rPr lang="ca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 a nosaltres.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Els telèfons d'emergència són: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ca" sz="20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112 (Emergències)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118(Bombers)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110 (Policia)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116 (Urgències mèdiques)</a:t>
            </a:r>
            <a:endParaRPr sz="2000" b="0" i="0" u="none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500" y="2503350"/>
            <a:ext cx="1297400" cy="11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8700" y="3633875"/>
            <a:ext cx="2421000" cy="1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Senyal de que potser pot caure una esllavissada</a:t>
            </a:r>
            <a:endParaRPr sz="2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3748200" y="0"/>
            <a:ext cx="5455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800" b="0" i="0" u="sng" strike="noStrike" cap="none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ABANS:</a:t>
            </a:r>
            <a:endParaRPr sz="1800" b="0" i="0" u="none" strike="noStrike" cap="none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600" dirty="0" smtClean="0">
                <a:latin typeface="Lato"/>
                <a:ea typeface="Lato"/>
                <a:cs typeface="Lato"/>
                <a:sym typeface="Lato"/>
              </a:rPr>
              <a:t>-Tenir preparat el CATAKIT al cotxe i a casa.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600" smtClean="0">
                <a:latin typeface="Lato"/>
                <a:ea typeface="Lato"/>
                <a:cs typeface="Lato"/>
                <a:sym typeface="Lato"/>
              </a:rPr>
              <a:t>-Si </a:t>
            </a:r>
            <a:r>
              <a:rPr lang="ca" sz="1600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ca" sz="1700" dirty="0">
                <a:latin typeface="Lato"/>
                <a:ea typeface="Lato"/>
                <a:cs typeface="Lato"/>
                <a:sym typeface="Lato"/>
              </a:rPr>
              <a:t>lou molt, cal </a:t>
            </a:r>
            <a:r>
              <a:rPr lang="ca" sz="1700" dirty="0" smtClean="0">
                <a:latin typeface="Lato"/>
                <a:ea typeface="Lato"/>
                <a:cs typeface="Lato"/>
                <a:sym typeface="Lato"/>
              </a:rPr>
              <a:t>vigilar </a:t>
            </a:r>
            <a:r>
              <a:rPr lang="ca" sz="1700" dirty="0">
                <a:latin typeface="Lato"/>
                <a:ea typeface="Lato"/>
                <a:cs typeface="Lato"/>
                <a:sym typeface="Lato"/>
              </a:rPr>
              <a:t>amb els trams de carretera </a:t>
            </a:r>
            <a:r>
              <a:rPr lang="ca" sz="1900" dirty="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ca" sz="1700" dirty="0">
                <a:latin typeface="Lato"/>
                <a:ea typeface="Lato"/>
                <a:cs typeface="Lato"/>
                <a:sym typeface="Lato"/>
              </a:rPr>
              <a:t>n s’avisa del </a:t>
            </a:r>
            <a:r>
              <a:rPr lang="ca" sz="1700" dirty="0" smtClean="0">
                <a:latin typeface="Lato"/>
                <a:ea typeface="Lato"/>
                <a:cs typeface="Lato"/>
                <a:sym typeface="Lato"/>
              </a:rPr>
              <a:t>perill.</a:t>
            </a:r>
            <a:endParaRPr sz="17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800" b="0" i="0" u="sng" strike="noStrike" cap="none" dirty="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DURANT</a:t>
            </a:r>
            <a:r>
              <a:rPr lang="ca" sz="1800" u="sng" dirty="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800" b="0" i="0" u="none" strike="noStrike" cap="none" dirty="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-Hem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d’avisar primer als cossos d'emergència i hem de verificar el lloc exacte i escriure l'incident(persones afectades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).Hem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d'escoltar la ràdio i / o la televisió, que </a:t>
            </a:r>
            <a:r>
              <a:rPr lang="ca" sz="1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 informar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de la situació </a:t>
            </a:r>
            <a:endParaRPr sz="18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800" b="0" i="0" u="sng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DESPRÉS:</a:t>
            </a:r>
            <a:endParaRPr sz="1800" b="0" i="0" u="sng" strike="noStrike" cap="none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-Hem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procurar no quedar-nos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llocs propers ja que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pot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produir un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2n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moviment de terreny. Si afecta casa nostra una vegada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autoritzats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tornar a casa, hem de seguir les normes sanitaries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d’higiene i neteja que dictin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les autoritats. Els adults han </a:t>
            </a:r>
            <a:r>
              <a:rPr lang="ca" sz="18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d’ </a:t>
            </a:r>
            <a:r>
              <a:rPr lang="ca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ajudar en les tasques de neteja del tram de la via pública als costats de casa.            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a" sz="25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            </a:t>
            </a:r>
            <a:endParaRPr sz="3000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>
            <a:spLocks noGrp="1"/>
          </p:cNvSpPr>
          <p:nvPr>
            <p:ph type="title"/>
          </p:nvPr>
        </p:nvSpPr>
        <p:spPr>
          <a:xfrm>
            <a:off x="941575" y="54750"/>
            <a:ext cx="39534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8765"/>
              <a:buNone/>
            </a:pPr>
            <a:r>
              <a:rPr lang="ca" sz="2700"/>
              <a:t>Xarxes de protecció perquè no es caiguin les pedres. Aguanten el pes d'un camió a 80 Kg.</a:t>
            </a:r>
            <a:endParaRPr sz="2700"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2650"/>
            <a:ext cx="4739347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265</Words>
  <Application>Microsoft Office PowerPoint</Application>
  <PresentationFormat>Presentació en pantalla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0" baseType="lpstr">
      <vt:lpstr>Lato</vt:lpstr>
      <vt:lpstr>Arial</vt:lpstr>
      <vt:lpstr>Montserrat</vt:lpstr>
      <vt:lpstr>Focus</vt:lpstr>
      <vt:lpstr>    ESLLAVISSADES</vt:lpstr>
      <vt:lpstr>Els esllavissaments són desplaçaments  de roques i terra muntanya avall.</vt:lpstr>
      <vt:lpstr>Presentació del PowerPoint</vt:lpstr>
      <vt:lpstr>Presentació del PowerPoint</vt:lpstr>
      <vt:lpstr>Presentació del PowerPoint</vt:lpstr>
      <vt:lpstr>Xarxes de protecció perquè no es caiguin les pedres. Aguanten el pes d'un camió a 80 Kg.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ESLLAVISSADES</dc:title>
  <dc:creator>MOLI OLIVEIRA PEREZ</dc:creator>
  <cp:lastModifiedBy>MOLI OLIVEIRA PEREZ</cp:lastModifiedBy>
  <cp:revision>2</cp:revision>
  <dcterms:modified xsi:type="dcterms:W3CDTF">2024-03-15T13:58:24Z</dcterms:modified>
</cp:coreProperties>
</file>