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</p:sldIdLst>
  <p:sldSz cx="18288000" cy="10287000"/>
  <p:notesSz cx="6858000" cy="9144000"/>
  <p:embeddedFontLst>
    <p:embeddedFont>
      <p:font typeface="Baloo Thambi" panose="020B0604020202020204" charset="0"/>
      <p:regular r:id="rId12"/>
    </p:embeddedFont>
    <p:embeddedFont>
      <p:font typeface="Hachi Maru Pop" panose="020B0604020202020204" charset="-128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Kural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0" autoAdjust="0"/>
  </p:normalViewPr>
  <p:slideViewPr>
    <p:cSldViewPr>
      <p:cViewPr varScale="1">
        <p:scale>
          <a:sx n="58" d="100"/>
          <a:sy n="58" d="100"/>
        </p:scale>
        <p:origin x="28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sv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0.sv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svg"/><Relationship Id="rId7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4.svg"/><Relationship Id="rId7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svg"/><Relationship Id="rId18" Type="http://schemas.openxmlformats.org/officeDocument/2006/relationships/image" Target="../media/image24.png"/><Relationship Id="rId3" Type="http://schemas.openxmlformats.org/officeDocument/2006/relationships/image" Target="../media/image28.svg"/><Relationship Id="rId21" Type="http://schemas.openxmlformats.org/officeDocument/2006/relationships/image" Target="../media/image26.gif"/><Relationship Id="rId7" Type="http://schemas.openxmlformats.org/officeDocument/2006/relationships/image" Target="../media/image32.svg"/><Relationship Id="rId12" Type="http://schemas.openxmlformats.org/officeDocument/2006/relationships/image" Target="../media/image21.png"/><Relationship Id="rId17" Type="http://schemas.openxmlformats.org/officeDocument/2006/relationships/image" Target="../media/image42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20.png"/><Relationship Id="rId19" Type="http://schemas.openxmlformats.org/officeDocument/2006/relationships/image" Target="../media/image44.svg"/><Relationship Id="rId4" Type="http://schemas.openxmlformats.org/officeDocument/2006/relationships/image" Target="../media/image17.png"/><Relationship Id="rId9" Type="http://schemas.openxmlformats.org/officeDocument/2006/relationships/image" Target="../media/image34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0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svg"/><Relationship Id="rId18" Type="http://schemas.openxmlformats.org/officeDocument/2006/relationships/image" Target="../media/image34.png"/><Relationship Id="rId3" Type="http://schemas.openxmlformats.org/officeDocument/2006/relationships/image" Target="../media/image55.svg"/><Relationship Id="rId7" Type="http://schemas.openxmlformats.org/officeDocument/2006/relationships/image" Target="../media/image4.svg"/><Relationship Id="rId12" Type="http://schemas.openxmlformats.org/officeDocument/2006/relationships/image" Target="../media/image4.png"/><Relationship Id="rId17" Type="http://schemas.openxmlformats.org/officeDocument/2006/relationships/image" Target="../media/image59.svg"/><Relationship Id="rId2" Type="http://schemas.openxmlformats.org/officeDocument/2006/relationships/image" Target="../media/image3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57.svg"/><Relationship Id="rId10" Type="http://schemas.openxmlformats.org/officeDocument/2006/relationships/image" Target="../media/image8.png"/><Relationship Id="rId19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10.sv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4943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1" y="0"/>
                </a:lnTo>
                <a:lnTo>
                  <a:pt x="15240151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850029" cy="1607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173307">
            <a:off x="12264708" y="6256574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32789" y="2845263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75441" y="6650337"/>
            <a:ext cx="5537118" cy="899611"/>
            <a:chOff x="0" y="0"/>
            <a:chExt cx="1458336" cy="2369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8336" cy="236934"/>
            </a:xfrm>
            <a:custGeom>
              <a:avLst/>
              <a:gdLst/>
              <a:ahLst/>
              <a:cxnLst/>
              <a:rect l="l" t="t" r="r" b="b"/>
              <a:pathLst>
                <a:path w="1458336" h="236934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458336" cy="265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88094" y="6752936"/>
            <a:ext cx="5724465" cy="734089"/>
            <a:chOff x="0" y="0"/>
            <a:chExt cx="1507678" cy="1933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07678" cy="193340"/>
            </a:xfrm>
            <a:custGeom>
              <a:avLst/>
              <a:gdLst/>
              <a:ahLst/>
              <a:cxnLst/>
              <a:rect l="l" t="t" r="r" b="b"/>
              <a:pathLst>
                <a:path w="1507678" h="193340">
                  <a:moveTo>
                    <a:pt x="14877" y="0"/>
                  </a:moveTo>
                  <a:lnTo>
                    <a:pt x="1492801" y="0"/>
                  </a:lnTo>
                  <a:cubicBezTo>
                    <a:pt x="1501017" y="0"/>
                    <a:pt x="1507678" y="6661"/>
                    <a:pt x="1507678" y="14877"/>
                  </a:cubicBezTo>
                  <a:lnTo>
                    <a:pt x="1507678" y="178464"/>
                  </a:lnTo>
                  <a:cubicBezTo>
                    <a:pt x="1507678" y="186680"/>
                    <a:pt x="1501017" y="193340"/>
                    <a:pt x="1492801" y="193340"/>
                  </a:cubicBezTo>
                  <a:lnTo>
                    <a:pt x="14877" y="193340"/>
                  </a:lnTo>
                  <a:cubicBezTo>
                    <a:pt x="6661" y="193340"/>
                    <a:pt x="0" y="186680"/>
                    <a:pt x="0" y="178464"/>
                  </a:cubicBezTo>
                  <a:lnTo>
                    <a:pt x="0" y="14877"/>
                  </a:lnTo>
                  <a:cubicBezTo>
                    <a:pt x="0" y="6661"/>
                    <a:pt x="6661" y="0"/>
                    <a:pt x="14877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507678" cy="221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7271">
            <a:off x="6836414" y="1959359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5" y="0"/>
                </a:lnTo>
                <a:lnTo>
                  <a:pt x="1637405" y="1708868"/>
                </a:lnTo>
                <a:lnTo>
                  <a:pt x="0" y="17088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413291" y="4315109"/>
            <a:ext cx="9996255" cy="136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6"/>
              </a:lnSpc>
            </a:pPr>
            <a:r>
              <a:rPr lang="en-US" sz="10781">
                <a:solidFill>
                  <a:srgbClr val="483A00"/>
                </a:solidFill>
                <a:latin typeface="Baloo Thambi"/>
              </a:rPr>
              <a:t>ESLLAVISSADES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09878" y="6976013"/>
            <a:ext cx="5680898" cy="3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2926">
                <a:solidFill>
                  <a:srgbClr val="483A00"/>
                </a:solidFill>
                <a:latin typeface="Kurale"/>
              </a:rPr>
              <a:t>PRESENTAT PEL MOLIGRUP GROC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104011" y="3287348"/>
            <a:ext cx="5835926" cy="3149490"/>
            <a:chOff x="0" y="0"/>
            <a:chExt cx="146782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7828" cy="792147"/>
            </a:xfrm>
            <a:custGeom>
              <a:avLst/>
              <a:gdLst/>
              <a:ahLst/>
              <a:cxnLst/>
              <a:rect l="l" t="t" r="r" b="b"/>
              <a:pathLst>
                <a:path w="1467828" h="792147">
                  <a:moveTo>
                    <a:pt x="67656" y="0"/>
                  </a:moveTo>
                  <a:lnTo>
                    <a:pt x="1400171" y="0"/>
                  </a:lnTo>
                  <a:cubicBezTo>
                    <a:pt x="1437537" y="0"/>
                    <a:pt x="1467828" y="30291"/>
                    <a:pt x="1467828" y="67656"/>
                  </a:cubicBezTo>
                  <a:lnTo>
                    <a:pt x="1467828" y="724490"/>
                  </a:lnTo>
                  <a:cubicBezTo>
                    <a:pt x="1467828" y="761856"/>
                    <a:pt x="1437537" y="792147"/>
                    <a:pt x="1400171" y="792147"/>
                  </a:cubicBezTo>
                  <a:lnTo>
                    <a:pt x="67656" y="792147"/>
                  </a:lnTo>
                  <a:cubicBezTo>
                    <a:pt x="30291" y="792147"/>
                    <a:pt x="0" y="761856"/>
                    <a:pt x="0" y="724490"/>
                  </a:cubicBezTo>
                  <a:lnTo>
                    <a:pt x="0" y="67656"/>
                  </a:lnTo>
                  <a:cubicBezTo>
                    <a:pt x="0" y="30291"/>
                    <a:pt x="30291" y="0"/>
                    <a:pt x="67656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467828" cy="820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681091" y="6718245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65059">
            <a:off x="14560121" y="1235976"/>
            <a:ext cx="1954592" cy="1904838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13147">
            <a:off x="15144137" y="6436838"/>
            <a:ext cx="2115163" cy="2182626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64633">
            <a:off x="1727627" y="1214460"/>
            <a:ext cx="1648651" cy="2174479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87612" y="525453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60350" y="320473"/>
            <a:ext cx="3565319" cy="3248282"/>
          </a:xfrm>
          <a:custGeom>
            <a:avLst/>
            <a:gdLst/>
            <a:ahLst/>
            <a:cxnLst/>
            <a:rect l="l" t="t" r="r" b="b"/>
            <a:pathLst>
              <a:path w="3565319" h="3248282">
                <a:moveTo>
                  <a:pt x="0" y="0"/>
                </a:moveTo>
                <a:lnTo>
                  <a:pt x="3565319" y="0"/>
                </a:lnTo>
                <a:lnTo>
                  <a:pt x="3565319" y="3248282"/>
                </a:lnTo>
                <a:lnTo>
                  <a:pt x="0" y="32482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2" t="-9876" r="-5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59797" y="3025585"/>
            <a:ext cx="3165872" cy="315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55"/>
              </a:lnSpc>
              <a:spcBef>
                <a:spcPct val="0"/>
              </a:spcBef>
            </a:pPr>
            <a:r>
              <a:rPr lang="en-US" sz="18397">
                <a:solidFill>
                  <a:srgbClr val="000000"/>
                </a:solidFill>
                <a:latin typeface="Hachi Maru Pop"/>
              </a:rPr>
              <a:t>FI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2560" y="2536105"/>
            <a:ext cx="9837068" cy="6150410"/>
            <a:chOff x="0" y="0"/>
            <a:chExt cx="2474178" cy="15469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1546925"/>
            </a:xfrm>
            <a:custGeom>
              <a:avLst/>
              <a:gdLst/>
              <a:ahLst/>
              <a:cxnLst/>
              <a:rect l="l" t="t" r="r" b="b"/>
              <a:pathLst>
                <a:path w="2474178" h="1546925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1506788"/>
                  </a:lnTo>
                  <a:cubicBezTo>
                    <a:pt x="2474178" y="1528955"/>
                    <a:pt x="2456208" y="1546925"/>
                    <a:pt x="2434041" y="1546925"/>
                  </a:cubicBezTo>
                  <a:lnTo>
                    <a:pt x="40138" y="1546925"/>
                  </a:lnTo>
                  <a:cubicBezTo>
                    <a:pt x="29493" y="1546925"/>
                    <a:pt x="19283" y="1542697"/>
                    <a:pt x="11756" y="1535169"/>
                  </a:cubicBezTo>
                  <a:cubicBezTo>
                    <a:pt x="4229" y="1527642"/>
                    <a:pt x="0" y="1517433"/>
                    <a:pt x="0" y="1506788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474178" cy="157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1483" y="8111844"/>
            <a:ext cx="2084195" cy="2175156"/>
          </a:xfrm>
          <a:custGeom>
            <a:avLst/>
            <a:gdLst/>
            <a:ahLst/>
            <a:cxnLst/>
            <a:rect l="l" t="t" r="r" b="b"/>
            <a:pathLst>
              <a:path w="2084195" h="2175156">
                <a:moveTo>
                  <a:pt x="0" y="0"/>
                </a:moveTo>
                <a:lnTo>
                  <a:pt x="2084195" y="0"/>
                </a:lnTo>
                <a:lnTo>
                  <a:pt x="2084195" y="2175156"/>
                </a:lnTo>
                <a:lnTo>
                  <a:pt x="0" y="2175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94324" y="1448655"/>
            <a:ext cx="5405406" cy="6942141"/>
          </a:xfrm>
          <a:custGeom>
            <a:avLst/>
            <a:gdLst/>
            <a:ahLst/>
            <a:cxnLst/>
            <a:rect l="l" t="t" r="r" b="b"/>
            <a:pathLst>
              <a:path w="5405406" h="6942141">
                <a:moveTo>
                  <a:pt x="0" y="0"/>
                </a:moveTo>
                <a:lnTo>
                  <a:pt x="5405406" y="0"/>
                </a:lnTo>
                <a:lnTo>
                  <a:pt x="5405406" y="6942141"/>
                </a:lnTo>
                <a:lnTo>
                  <a:pt x="0" y="6942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327" r="-3731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37766" y="462702"/>
            <a:ext cx="10300908" cy="1521302"/>
            <a:chOff x="0" y="0"/>
            <a:chExt cx="1406886" cy="207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6886" cy="207778"/>
            </a:xfrm>
            <a:custGeom>
              <a:avLst/>
              <a:gdLst/>
              <a:ahLst/>
              <a:cxnLst/>
              <a:rect l="l" t="t" r="r" b="b"/>
              <a:pathLst>
                <a:path w="1406886" h="207778">
                  <a:moveTo>
                    <a:pt x="1406886" y="0"/>
                  </a:moveTo>
                  <a:lnTo>
                    <a:pt x="0" y="0"/>
                  </a:lnTo>
                  <a:lnTo>
                    <a:pt x="101600" y="103889"/>
                  </a:lnTo>
                  <a:lnTo>
                    <a:pt x="0" y="207778"/>
                  </a:lnTo>
                  <a:lnTo>
                    <a:pt x="1406886" y="207778"/>
                  </a:lnTo>
                  <a:lnTo>
                    <a:pt x="1305286" y="103889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88900" y="-28575"/>
              <a:ext cx="1229086" cy="236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1444272" y="483591"/>
            <a:ext cx="13298167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1"/>
              </a:lnSpc>
              <a:spcBef>
                <a:spcPct val="0"/>
              </a:spcBef>
            </a:pPr>
            <a:r>
              <a:rPr lang="en-US" sz="7751" dirty="0" smtClean="0">
                <a:solidFill>
                  <a:srgbClr val="000000"/>
                </a:solidFill>
                <a:latin typeface="Hachi Maru Pop"/>
              </a:rPr>
              <a:t>QUÈ </a:t>
            </a:r>
            <a:r>
              <a:rPr lang="en-US" sz="7751" dirty="0">
                <a:solidFill>
                  <a:srgbClr val="000000"/>
                </a:solidFill>
                <a:latin typeface="Hachi Maru Pop"/>
              </a:rPr>
              <a:t>SÓN?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0784" y="3872388"/>
            <a:ext cx="9580620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000000"/>
                </a:solidFill>
                <a:latin typeface="Hachi Maru Pop"/>
              </a:rPr>
              <a:t>Les </a:t>
            </a:r>
            <a:r>
              <a:rPr lang="en-US" sz="4799" dirty="0" err="1">
                <a:solidFill>
                  <a:srgbClr val="000000"/>
                </a:solidFill>
                <a:latin typeface="Hachi Maru Pop"/>
              </a:rPr>
              <a:t>esllavissades</a:t>
            </a:r>
            <a:r>
              <a:rPr lang="en-US" sz="479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Hachi Maru Pop"/>
              </a:rPr>
              <a:t>són</a:t>
            </a:r>
            <a:r>
              <a:rPr lang="en-US" sz="479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799" dirty="0" err="1" smtClean="0">
                <a:solidFill>
                  <a:srgbClr val="000000"/>
                </a:solidFill>
                <a:latin typeface="Hachi Maru Pop"/>
              </a:rPr>
              <a:t>lliscaments</a:t>
            </a:r>
            <a:r>
              <a:rPr lang="en-US" sz="479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799" dirty="0" smtClean="0">
                <a:solidFill>
                  <a:srgbClr val="000000"/>
                </a:solidFill>
                <a:latin typeface="Hachi Maru Pop"/>
              </a:rPr>
              <a:t>de </a:t>
            </a:r>
            <a:r>
              <a:rPr lang="en-US" sz="4799" dirty="0">
                <a:solidFill>
                  <a:srgbClr val="000000"/>
                </a:solidFill>
                <a:latin typeface="Hachi Maru Pop"/>
              </a:rPr>
              <a:t>terra </a:t>
            </a:r>
            <a:r>
              <a:rPr lang="en-US" sz="4799" dirty="0" err="1" smtClean="0">
                <a:solidFill>
                  <a:srgbClr val="000000"/>
                </a:solidFill>
                <a:latin typeface="Hachi Maru Pop"/>
              </a:rPr>
              <a:t>muntanya</a:t>
            </a:r>
            <a:r>
              <a:rPr lang="en-US" sz="4799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Hachi Maru Pop"/>
              </a:rPr>
              <a:t>avall</a:t>
            </a:r>
            <a:r>
              <a:rPr lang="en-US" sz="4799" dirty="0">
                <a:solidFill>
                  <a:srgbClr val="000000"/>
                </a:solidFill>
                <a:latin typeface="Hachi Maru Pop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0094" y="2366437"/>
            <a:ext cx="16230600" cy="82296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513182" cy="2316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7610" y="616156"/>
            <a:ext cx="2120824" cy="2455691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47170">
            <a:off x="15925726" y="7662105"/>
            <a:ext cx="2049937" cy="2042483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224" y="7747727"/>
            <a:ext cx="2687160" cy="1871240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18462" y="3071847"/>
            <a:ext cx="10225461" cy="45794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8"/>
              </a:lnSpc>
            </a:pPr>
            <a:r>
              <a:rPr lang="en-US" sz="5400" dirty="0" err="1" smtClean="0">
                <a:solidFill>
                  <a:srgbClr val="000000"/>
                </a:solidFill>
                <a:latin typeface="Hachi Maru Pop"/>
              </a:rPr>
              <a:t>Poden</a:t>
            </a:r>
            <a:r>
              <a:rPr lang="en-US" sz="5400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Hachi Maru Pop"/>
              </a:rPr>
              <a:t>ser</a:t>
            </a:r>
            <a:r>
              <a:rPr lang="en-US" sz="5400" dirty="0" smtClean="0">
                <a:solidFill>
                  <a:srgbClr val="000000"/>
                </a:solidFill>
                <a:latin typeface="Hachi Maru Pop"/>
              </a:rPr>
              <a:t>:</a:t>
            </a:r>
          </a:p>
          <a:p>
            <a:pPr algn="ctr">
              <a:lnSpc>
                <a:spcPts val="4168"/>
              </a:lnSpc>
            </a:pPr>
            <a:endParaRPr lang="en-US" sz="5400" dirty="0" smtClean="0">
              <a:solidFill>
                <a:srgbClr val="000000"/>
              </a:solidFill>
              <a:latin typeface="Hachi Maru Pop"/>
            </a:endParaRPr>
          </a:p>
          <a:p>
            <a:pPr marL="685800" indent="-685800" algn="ctr">
              <a:lnSpc>
                <a:spcPts val="4168"/>
              </a:lnSpc>
              <a:buFont typeface="Courier New" panose="02070309020205020404" pitchFamily="49" charset="0"/>
              <a:buChar char="o"/>
            </a:pPr>
            <a:endParaRPr lang="en-US" sz="5400" dirty="0" smtClean="0">
              <a:solidFill>
                <a:srgbClr val="000000"/>
              </a:solidFill>
              <a:latin typeface="Hachi Maru Pop"/>
            </a:endParaRPr>
          </a:p>
          <a:p>
            <a:pPr marL="685800" indent="-685800" algn="ctr">
              <a:lnSpc>
                <a:spcPts val="4168"/>
              </a:lnSpc>
              <a:buFont typeface="Courier New" panose="02070309020205020404" pitchFamily="49" charset="0"/>
              <a:buChar char="o"/>
            </a:pPr>
            <a:r>
              <a:rPr lang="en-US" sz="5400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Hachi Maru Pop"/>
              </a:rPr>
              <a:t>D</a:t>
            </a:r>
            <a:r>
              <a:rPr lang="en-US" sz="5400" dirty="0" err="1" smtClean="0">
                <a:solidFill>
                  <a:srgbClr val="000000"/>
                </a:solidFill>
                <a:latin typeface="Hachi Maru Pop"/>
              </a:rPr>
              <a:t>esplaçaments</a:t>
            </a:r>
            <a:r>
              <a:rPr lang="en-US" sz="5400" dirty="0" smtClean="0">
                <a:solidFill>
                  <a:srgbClr val="000000"/>
                </a:solidFill>
                <a:latin typeface="Hachi Maru Pop"/>
              </a:rPr>
              <a:t> de terra.</a:t>
            </a:r>
          </a:p>
          <a:p>
            <a:pPr marL="685800" indent="-685800" algn="ctr">
              <a:lnSpc>
                <a:spcPts val="4168"/>
              </a:lnSpc>
              <a:buFont typeface="Courier New" panose="02070309020205020404" pitchFamily="49" charset="0"/>
              <a:buChar char="o"/>
            </a:pPr>
            <a:endParaRPr lang="en-US" sz="5400" dirty="0" smtClean="0">
              <a:solidFill>
                <a:srgbClr val="000000"/>
              </a:solidFill>
              <a:latin typeface="Hachi Maru Pop"/>
            </a:endParaRPr>
          </a:p>
          <a:p>
            <a:pPr marL="685800" indent="-685800" algn="ctr">
              <a:lnSpc>
                <a:spcPts val="4168"/>
              </a:lnSpc>
              <a:buFont typeface="Courier New" panose="02070309020205020404" pitchFamily="49" charset="0"/>
              <a:buChar char="o"/>
            </a:pPr>
            <a:endParaRPr lang="en-US" sz="5400" dirty="0" smtClean="0">
              <a:solidFill>
                <a:srgbClr val="000000"/>
              </a:solidFill>
              <a:latin typeface="Hachi Maru Pop"/>
            </a:endParaRPr>
          </a:p>
          <a:p>
            <a:pPr marL="685800" indent="-685800" algn="ctr">
              <a:lnSpc>
                <a:spcPts val="4168"/>
              </a:lnSpc>
              <a:buFont typeface="Courier New" panose="02070309020205020404" pitchFamily="49" charset="0"/>
              <a:buChar char="o"/>
            </a:pPr>
            <a:r>
              <a:rPr lang="en-US" sz="5400" dirty="0" err="1">
                <a:solidFill>
                  <a:srgbClr val="000000"/>
                </a:solidFill>
                <a:latin typeface="Hachi Maru Pop"/>
              </a:rPr>
              <a:t>C</a:t>
            </a:r>
            <a:r>
              <a:rPr lang="en-US" sz="5400" dirty="0" err="1" smtClean="0">
                <a:solidFill>
                  <a:srgbClr val="000000"/>
                </a:solidFill>
                <a:latin typeface="Hachi Maru Pop"/>
              </a:rPr>
              <a:t>olades</a:t>
            </a:r>
            <a:r>
              <a:rPr lang="en-US" sz="5400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5400" dirty="0">
                <a:solidFill>
                  <a:srgbClr val="000000"/>
                </a:solidFill>
                <a:latin typeface="Hachi Maru Pop"/>
              </a:rPr>
              <a:t>de </a:t>
            </a:r>
            <a:r>
              <a:rPr lang="en-US" sz="5400" dirty="0" smtClean="0">
                <a:solidFill>
                  <a:srgbClr val="000000"/>
                </a:solidFill>
                <a:latin typeface="Hachi Maru Pop"/>
              </a:rPr>
              <a:t>fang.</a:t>
            </a:r>
          </a:p>
          <a:p>
            <a:pPr marL="685800" indent="-685800" algn="ctr">
              <a:lnSpc>
                <a:spcPts val="4168"/>
              </a:lnSpc>
              <a:buFont typeface="Courier New" panose="02070309020205020404" pitchFamily="49" charset="0"/>
              <a:buChar char="o"/>
            </a:pPr>
            <a:endParaRPr lang="en-US" sz="5400" dirty="0" smtClean="0">
              <a:solidFill>
                <a:srgbClr val="000000"/>
              </a:solidFill>
              <a:latin typeface="Hachi Maru Pop"/>
            </a:endParaRPr>
          </a:p>
          <a:p>
            <a:pPr marL="685800" indent="-685800" algn="ctr">
              <a:lnSpc>
                <a:spcPts val="4168"/>
              </a:lnSpc>
              <a:buFont typeface="Courier New" panose="02070309020205020404" pitchFamily="49" charset="0"/>
              <a:buChar char="o"/>
            </a:pPr>
            <a:endParaRPr lang="en-US" sz="5400" dirty="0" smtClean="0">
              <a:solidFill>
                <a:srgbClr val="000000"/>
              </a:solidFill>
              <a:latin typeface="Hachi Maru Pop"/>
            </a:endParaRPr>
          </a:p>
          <a:p>
            <a:pPr marL="685800" indent="-685800" algn="ctr">
              <a:lnSpc>
                <a:spcPts val="4168"/>
              </a:lnSpc>
              <a:buFont typeface="Courier New" panose="02070309020205020404" pitchFamily="49" charset="0"/>
              <a:buChar char="o"/>
            </a:pPr>
            <a:r>
              <a:rPr lang="en-US" sz="5400" dirty="0" smtClean="0">
                <a:solidFill>
                  <a:srgbClr val="000000"/>
                </a:solidFill>
                <a:latin typeface="Hachi Maru Pop"/>
              </a:rPr>
              <a:t>O terra </a:t>
            </a:r>
            <a:r>
              <a:rPr lang="en-US" sz="5400" dirty="0" err="1" smtClean="0">
                <a:solidFill>
                  <a:srgbClr val="000000"/>
                </a:solidFill>
                <a:latin typeface="Hachi Maru Pop"/>
              </a:rPr>
              <a:t>amb</a:t>
            </a:r>
            <a:r>
              <a:rPr lang="en-US" sz="5400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5400" dirty="0">
                <a:solidFill>
                  <a:srgbClr val="000000"/>
                </a:solidFill>
                <a:latin typeface="Hachi Maru Pop"/>
              </a:rPr>
              <a:t>blocs. </a:t>
            </a:r>
          </a:p>
          <a:p>
            <a:pPr algn="ctr">
              <a:lnSpc>
                <a:spcPts val="3597"/>
              </a:lnSpc>
            </a:pPr>
            <a:endParaRPr lang="en-US" sz="5400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4882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3597"/>
              </a:lnSpc>
              <a:spcBef>
                <a:spcPct val="0"/>
              </a:spcBef>
            </a:pPr>
            <a:endParaRPr lang="en-US" sz="2977" dirty="0">
              <a:solidFill>
                <a:srgbClr val="000000"/>
              </a:solidFill>
              <a:latin typeface="Hachi Maru Pop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20013" y="86977"/>
            <a:ext cx="11128016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0000"/>
                </a:solidFill>
                <a:latin typeface="Hachi Maru Pop"/>
              </a:rPr>
              <a:t>T</a:t>
            </a:r>
            <a:r>
              <a:rPr lang="en-US" sz="8000" dirty="0" err="1" smtClean="0">
                <a:solidFill>
                  <a:srgbClr val="000000"/>
                </a:solidFill>
                <a:latin typeface="Hachi Maru Pop"/>
              </a:rPr>
              <a:t>ipus</a:t>
            </a:r>
            <a:r>
              <a:rPr lang="en-US" sz="8000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Hachi Maru Pop"/>
              </a:rPr>
              <a:t>d’esllavisades</a:t>
            </a:r>
            <a:endParaRPr lang="en-US" sz="8000" dirty="0">
              <a:solidFill>
                <a:srgbClr val="000000"/>
              </a:solidFill>
              <a:latin typeface="Hachi Maru Po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4267" y="2602756"/>
            <a:ext cx="8129733" cy="7313173"/>
            <a:chOff x="0" y="0"/>
            <a:chExt cx="2044757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4757" cy="1839379"/>
            </a:xfrm>
            <a:custGeom>
              <a:avLst/>
              <a:gdLst/>
              <a:ahLst/>
              <a:cxnLst/>
              <a:rect l="l" t="t" r="r" b="b"/>
              <a:pathLst>
                <a:path w="2044757" h="1839379">
                  <a:moveTo>
                    <a:pt x="48567" y="0"/>
                  </a:moveTo>
                  <a:lnTo>
                    <a:pt x="1996189" y="0"/>
                  </a:lnTo>
                  <a:cubicBezTo>
                    <a:pt x="2009070" y="0"/>
                    <a:pt x="2021424" y="5117"/>
                    <a:pt x="2030532" y="14225"/>
                  </a:cubicBezTo>
                  <a:cubicBezTo>
                    <a:pt x="2039640" y="23333"/>
                    <a:pt x="2044757" y="35686"/>
                    <a:pt x="2044757" y="48567"/>
                  </a:cubicBezTo>
                  <a:lnTo>
                    <a:pt x="2044757" y="1790812"/>
                  </a:lnTo>
                  <a:cubicBezTo>
                    <a:pt x="2044757" y="1817635"/>
                    <a:pt x="2023012" y="1839379"/>
                    <a:pt x="1996189" y="1839379"/>
                  </a:cubicBezTo>
                  <a:lnTo>
                    <a:pt x="48567" y="1839379"/>
                  </a:lnTo>
                  <a:cubicBezTo>
                    <a:pt x="35686" y="1839379"/>
                    <a:pt x="23333" y="1834262"/>
                    <a:pt x="14225" y="1825154"/>
                  </a:cubicBezTo>
                  <a:cubicBezTo>
                    <a:pt x="5117" y="1816046"/>
                    <a:pt x="0" y="1803692"/>
                    <a:pt x="0" y="1790812"/>
                  </a:cubicBezTo>
                  <a:lnTo>
                    <a:pt x="0" y="48567"/>
                  </a:lnTo>
                  <a:cubicBezTo>
                    <a:pt x="0" y="35686"/>
                    <a:pt x="5117" y="23333"/>
                    <a:pt x="14225" y="14225"/>
                  </a:cubicBezTo>
                  <a:cubicBezTo>
                    <a:pt x="23333" y="5117"/>
                    <a:pt x="35686" y="0"/>
                    <a:pt x="4856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044757" cy="1867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95282" y="2602756"/>
            <a:ext cx="7588349" cy="7313173"/>
            <a:chOff x="0" y="0"/>
            <a:chExt cx="1908590" cy="1839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8590" cy="1839379"/>
            </a:xfrm>
            <a:custGeom>
              <a:avLst/>
              <a:gdLst/>
              <a:ahLst/>
              <a:cxnLst/>
              <a:rect l="l" t="t" r="r" b="b"/>
              <a:pathLst>
                <a:path w="1908590" h="1839379">
                  <a:moveTo>
                    <a:pt x="52032" y="0"/>
                  </a:moveTo>
                  <a:lnTo>
                    <a:pt x="1856558" y="0"/>
                  </a:lnTo>
                  <a:cubicBezTo>
                    <a:pt x="1870358" y="0"/>
                    <a:pt x="1883592" y="5482"/>
                    <a:pt x="1893350" y="15240"/>
                  </a:cubicBezTo>
                  <a:cubicBezTo>
                    <a:pt x="1903108" y="24998"/>
                    <a:pt x="1908590" y="38232"/>
                    <a:pt x="1908590" y="52032"/>
                  </a:cubicBezTo>
                  <a:lnTo>
                    <a:pt x="1908590" y="1787347"/>
                  </a:lnTo>
                  <a:cubicBezTo>
                    <a:pt x="1908590" y="1816083"/>
                    <a:pt x="1885295" y="1839379"/>
                    <a:pt x="1856558" y="1839379"/>
                  </a:cubicBezTo>
                  <a:lnTo>
                    <a:pt x="52032" y="1839379"/>
                  </a:lnTo>
                  <a:cubicBezTo>
                    <a:pt x="23296" y="1839379"/>
                    <a:pt x="0" y="1816083"/>
                    <a:pt x="0" y="1787347"/>
                  </a:cubicBezTo>
                  <a:lnTo>
                    <a:pt x="0" y="52032"/>
                  </a:lnTo>
                  <a:cubicBezTo>
                    <a:pt x="0" y="23296"/>
                    <a:pt x="23296" y="0"/>
                    <a:pt x="52032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08590" cy="1867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604769" y="8014306"/>
            <a:ext cx="1951293" cy="1901623"/>
          </a:xfrm>
          <a:custGeom>
            <a:avLst/>
            <a:gdLst/>
            <a:ahLst/>
            <a:cxnLst/>
            <a:rect l="l" t="t" r="r" b="b"/>
            <a:pathLst>
              <a:path w="1951293" h="1901623">
                <a:moveTo>
                  <a:pt x="0" y="0"/>
                </a:moveTo>
                <a:lnTo>
                  <a:pt x="1951293" y="0"/>
                </a:lnTo>
                <a:lnTo>
                  <a:pt x="1951293" y="1901623"/>
                </a:lnTo>
                <a:lnTo>
                  <a:pt x="0" y="1901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04769" y="2910930"/>
            <a:ext cx="1723600" cy="1778574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895282" y="3390900"/>
            <a:ext cx="7402117" cy="5905753"/>
          </a:xfrm>
          <a:custGeom>
            <a:avLst/>
            <a:gdLst/>
            <a:ahLst/>
            <a:cxnLst/>
            <a:rect l="l" t="t" r="r" b="b"/>
            <a:pathLst>
              <a:path w="5570204" h="3821618">
                <a:moveTo>
                  <a:pt x="0" y="0"/>
                </a:moveTo>
                <a:lnTo>
                  <a:pt x="5570203" y="0"/>
                </a:lnTo>
                <a:lnTo>
                  <a:pt x="5570203" y="3821617"/>
                </a:lnTo>
                <a:lnTo>
                  <a:pt x="0" y="38216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848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517250" y="-152400"/>
            <a:ext cx="7253500" cy="2755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0"/>
              </a:lnSpc>
              <a:spcBef>
                <a:spcPct val="0"/>
              </a:spcBef>
            </a:pPr>
            <a:r>
              <a:rPr lang="en-US" sz="7950" dirty="0" err="1">
                <a:solidFill>
                  <a:srgbClr val="000000"/>
                </a:solidFill>
                <a:latin typeface="Hachi Maru Pop"/>
              </a:rPr>
              <a:t>Fets</a:t>
            </a:r>
            <a:r>
              <a:rPr lang="en-US" sz="7950" dirty="0">
                <a:solidFill>
                  <a:srgbClr val="000000"/>
                </a:solidFill>
                <a:latin typeface="Hachi Maru Pop"/>
              </a:rPr>
              <a:t> reals </a:t>
            </a:r>
            <a:r>
              <a:rPr lang="en-US" sz="7950" dirty="0" err="1" smtClean="0">
                <a:solidFill>
                  <a:srgbClr val="000000"/>
                </a:solidFill>
                <a:latin typeface="Hachi Maru Pop"/>
              </a:rPr>
              <a:t>d’Andorra</a:t>
            </a:r>
            <a:endParaRPr lang="en-US" sz="7950" dirty="0">
              <a:solidFill>
                <a:srgbClr val="000000"/>
              </a:solidFill>
              <a:latin typeface="Hachi Maru Pop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68903" y="4485069"/>
            <a:ext cx="7588349" cy="197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 smtClean="0">
                <a:solidFill>
                  <a:srgbClr val="000000"/>
                </a:solidFill>
                <a:latin typeface="Hachi Maru Pop"/>
              </a:rPr>
              <a:t>11 </a:t>
            </a:r>
            <a:r>
              <a:rPr lang="en-US" sz="3799" b="1" dirty="0" err="1" smtClean="0">
                <a:solidFill>
                  <a:srgbClr val="000000"/>
                </a:solidFill>
                <a:latin typeface="Hachi Maru Pop"/>
              </a:rPr>
              <a:t>d’octubre</a:t>
            </a:r>
            <a:r>
              <a:rPr lang="en-US" sz="3799" b="1" dirty="0" smtClean="0">
                <a:solidFill>
                  <a:srgbClr val="000000"/>
                </a:solidFill>
                <a:latin typeface="Hachi Maru Pop"/>
              </a:rPr>
              <a:t> de 1987:</a:t>
            </a:r>
          </a:p>
          <a:p>
            <a:pPr algn="ctr">
              <a:lnSpc>
                <a:spcPts val="5319"/>
              </a:lnSpc>
            </a:pPr>
            <a:r>
              <a:rPr lang="en-US" sz="3799" b="1" dirty="0" err="1" smtClean="0">
                <a:solidFill>
                  <a:srgbClr val="000000"/>
                </a:solidFill>
                <a:latin typeface="Hachi Maru Pop"/>
              </a:rPr>
              <a:t>pedrera</a:t>
            </a:r>
            <a:r>
              <a:rPr lang="en-US" sz="3799" b="1" dirty="0" smtClean="0">
                <a:solidFill>
                  <a:srgbClr val="000000"/>
                </a:solidFill>
                <a:latin typeface="Hachi Maru Pop"/>
              </a:rPr>
              <a:t> de La </a:t>
            </a:r>
            <a:r>
              <a:rPr lang="en-US" sz="3799" b="1" dirty="0" err="1" smtClean="0">
                <a:solidFill>
                  <a:srgbClr val="000000"/>
                </a:solidFill>
                <a:latin typeface="Hachi Maru Pop"/>
              </a:rPr>
              <a:t>Massana</a:t>
            </a:r>
            <a:endParaRPr lang="en-US" sz="3799" b="1" dirty="0" smtClean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 dirty="0" smtClean="0">
                <a:solidFill>
                  <a:srgbClr val="000000"/>
                </a:solidFill>
                <a:latin typeface="Hachi Maru Pop"/>
              </a:rPr>
              <a:t>3 </a:t>
            </a:r>
            <a:r>
              <a:rPr lang="en-US" sz="3799" b="1" dirty="0" err="1" smtClean="0">
                <a:solidFill>
                  <a:srgbClr val="000000"/>
                </a:solidFill>
                <a:latin typeface="Hachi Maru Pop"/>
              </a:rPr>
              <a:t>morts</a:t>
            </a:r>
            <a:r>
              <a:rPr lang="en-US" sz="3799" b="1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799" b="1" dirty="0" err="1" smtClean="0">
                <a:solidFill>
                  <a:srgbClr val="000000"/>
                </a:solidFill>
                <a:latin typeface="Hachi Maru Pop"/>
              </a:rPr>
              <a:t>i</a:t>
            </a:r>
            <a:r>
              <a:rPr lang="en-US" sz="3799" b="1" dirty="0" smtClean="0">
                <a:solidFill>
                  <a:srgbClr val="000000"/>
                </a:solidFill>
                <a:latin typeface="Hachi Maru Pop"/>
              </a:rPr>
              <a:t> 3 </a:t>
            </a:r>
            <a:r>
              <a:rPr lang="en-US" sz="3799" b="1" dirty="0" err="1" smtClean="0">
                <a:solidFill>
                  <a:srgbClr val="000000"/>
                </a:solidFill>
                <a:latin typeface="Hachi Maru Pop"/>
              </a:rPr>
              <a:t>ferits</a:t>
            </a:r>
            <a:r>
              <a:rPr lang="en-US" sz="3799" dirty="0" smtClean="0">
                <a:solidFill>
                  <a:srgbClr val="000000"/>
                </a:solidFill>
                <a:latin typeface="Hachi Maru Pop"/>
              </a:rPr>
              <a:t>.</a:t>
            </a:r>
            <a:endParaRPr lang="en-US" sz="3799" dirty="0">
              <a:solidFill>
                <a:srgbClr val="000000"/>
              </a:solidFill>
              <a:latin typeface="Hachi Maru Po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7621" y="2636700"/>
            <a:ext cx="8129733" cy="7313173"/>
            <a:chOff x="0" y="0"/>
            <a:chExt cx="2044757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4757" cy="1839379"/>
            </a:xfrm>
            <a:custGeom>
              <a:avLst/>
              <a:gdLst/>
              <a:ahLst/>
              <a:cxnLst/>
              <a:rect l="l" t="t" r="r" b="b"/>
              <a:pathLst>
                <a:path w="2044757" h="1839379">
                  <a:moveTo>
                    <a:pt x="48567" y="0"/>
                  </a:moveTo>
                  <a:lnTo>
                    <a:pt x="1996189" y="0"/>
                  </a:lnTo>
                  <a:cubicBezTo>
                    <a:pt x="2009070" y="0"/>
                    <a:pt x="2021424" y="5117"/>
                    <a:pt x="2030532" y="14225"/>
                  </a:cubicBezTo>
                  <a:cubicBezTo>
                    <a:pt x="2039640" y="23333"/>
                    <a:pt x="2044757" y="35686"/>
                    <a:pt x="2044757" y="48567"/>
                  </a:cubicBezTo>
                  <a:lnTo>
                    <a:pt x="2044757" y="1790812"/>
                  </a:lnTo>
                  <a:cubicBezTo>
                    <a:pt x="2044757" y="1817635"/>
                    <a:pt x="2023012" y="1839379"/>
                    <a:pt x="1996189" y="1839379"/>
                  </a:cubicBezTo>
                  <a:lnTo>
                    <a:pt x="48567" y="1839379"/>
                  </a:lnTo>
                  <a:cubicBezTo>
                    <a:pt x="35686" y="1839379"/>
                    <a:pt x="23333" y="1834262"/>
                    <a:pt x="14225" y="1825154"/>
                  </a:cubicBezTo>
                  <a:cubicBezTo>
                    <a:pt x="5117" y="1816046"/>
                    <a:pt x="0" y="1803692"/>
                    <a:pt x="0" y="1790812"/>
                  </a:cubicBezTo>
                  <a:lnTo>
                    <a:pt x="0" y="48567"/>
                  </a:lnTo>
                  <a:cubicBezTo>
                    <a:pt x="0" y="35686"/>
                    <a:pt x="5117" y="23333"/>
                    <a:pt x="14225" y="14225"/>
                  </a:cubicBezTo>
                  <a:cubicBezTo>
                    <a:pt x="23333" y="5117"/>
                    <a:pt x="35686" y="0"/>
                    <a:pt x="4856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044757" cy="1867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95282" y="2602756"/>
            <a:ext cx="7588349" cy="7313173"/>
            <a:chOff x="0" y="0"/>
            <a:chExt cx="1908590" cy="1839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8590" cy="1839379"/>
            </a:xfrm>
            <a:custGeom>
              <a:avLst/>
              <a:gdLst/>
              <a:ahLst/>
              <a:cxnLst/>
              <a:rect l="l" t="t" r="r" b="b"/>
              <a:pathLst>
                <a:path w="1908590" h="1839379">
                  <a:moveTo>
                    <a:pt x="52032" y="0"/>
                  </a:moveTo>
                  <a:lnTo>
                    <a:pt x="1856558" y="0"/>
                  </a:lnTo>
                  <a:cubicBezTo>
                    <a:pt x="1870358" y="0"/>
                    <a:pt x="1883592" y="5482"/>
                    <a:pt x="1893350" y="15240"/>
                  </a:cubicBezTo>
                  <a:cubicBezTo>
                    <a:pt x="1903108" y="24998"/>
                    <a:pt x="1908590" y="38232"/>
                    <a:pt x="1908590" y="52032"/>
                  </a:cubicBezTo>
                  <a:lnTo>
                    <a:pt x="1908590" y="1787347"/>
                  </a:lnTo>
                  <a:cubicBezTo>
                    <a:pt x="1908590" y="1816083"/>
                    <a:pt x="1885295" y="1839379"/>
                    <a:pt x="1856558" y="1839379"/>
                  </a:cubicBezTo>
                  <a:lnTo>
                    <a:pt x="52032" y="1839379"/>
                  </a:lnTo>
                  <a:cubicBezTo>
                    <a:pt x="23296" y="1839379"/>
                    <a:pt x="0" y="1816083"/>
                    <a:pt x="0" y="1787347"/>
                  </a:cubicBezTo>
                  <a:lnTo>
                    <a:pt x="0" y="52032"/>
                  </a:lnTo>
                  <a:cubicBezTo>
                    <a:pt x="0" y="23296"/>
                    <a:pt x="23296" y="0"/>
                    <a:pt x="52032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08590" cy="1867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604769" y="8014306"/>
            <a:ext cx="1951293" cy="1901623"/>
          </a:xfrm>
          <a:custGeom>
            <a:avLst/>
            <a:gdLst/>
            <a:ahLst/>
            <a:cxnLst/>
            <a:rect l="l" t="t" r="r" b="b"/>
            <a:pathLst>
              <a:path w="1951293" h="1901623">
                <a:moveTo>
                  <a:pt x="0" y="0"/>
                </a:moveTo>
                <a:lnTo>
                  <a:pt x="1951293" y="0"/>
                </a:lnTo>
                <a:lnTo>
                  <a:pt x="1951293" y="1901623"/>
                </a:lnTo>
                <a:lnTo>
                  <a:pt x="0" y="1901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04769" y="2910930"/>
            <a:ext cx="1723600" cy="1778574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517250" y="-152400"/>
            <a:ext cx="7253500" cy="2755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0"/>
              </a:lnSpc>
              <a:spcBef>
                <a:spcPct val="0"/>
              </a:spcBef>
            </a:pPr>
            <a:r>
              <a:rPr lang="en-US" sz="7950" dirty="0" err="1">
                <a:solidFill>
                  <a:srgbClr val="000000"/>
                </a:solidFill>
                <a:latin typeface="Hachi Maru Pop"/>
              </a:rPr>
              <a:t>Fets</a:t>
            </a:r>
            <a:r>
              <a:rPr lang="en-US" sz="7950" dirty="0">
                <a:solidFill>
                  <a:srgbClr val="000000"/>
                </a:solidFill>
                <a:latin typeface="Hachi Maru Pop"/>
              </a:rPr>
              <a:t> reals </a:t>
            </a:r>
            <a:r>
              <a:rPr lang="en-US" sz="7950" dirty="0" err="1" smtClean="0">
                <a:solidFill>
                  <a:srgbClr val="000000"/>
                </a:solidFill>
                <a:latin typeface="Hachi Maru Pop"/>
              </a:rPr>
              <a:t>d’Andorra</a:t>
            </a:r>
            <a:endParaRPr lang="en-US" sz="7950" dirty="0">
              <a:solidFill>
                <a:srgbClr val="000000"/>
              </a:solidFill>
              <a:latin typeface="Hachi Maru Pop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59005" y="3206126"/>
            <a:ext cx="7046795" cy="621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10 </a:t>
            </a:r>
            <a:r>
              <a:rPr lang="es-ES" sz="4000" b="1" dirty="0" err="1" smtClean="0">
                <a:latin typeface="Hachi Maru Pop" panose="020B0604020202020204" charset="-128"/>
                <a:ea typeface="Hachi Maru Pop" panose="020B0604020202020204" charset="-128"/>
              </a:rPr>
              <a:t>d’agost</a:t>
            </a:r>
            <a:r>
              <a:rPr lang="es-ES" sz="4000" b="1" dirty="0" smtClean="0">
                <a:latin typeface="Hachi Maru Pop" panose="020B0604020202020204" charset="-128"/>
                <a:ea typeface="Hachi Maru Pop" panose="020B0604020202020204" charset="-128"/>
              </a:rPr>
              <a:t> de 2019:</a:t>
            </a:r>
          </a:p>
          <a:p>
            <a:endParaRPr lang="es-ES" sz="4000" b="1" dirty="0" smtClean="0">
              <a:latin typeface="Hachi Maru Pop" panose="020B0604020202020204" charset="-128"/>
              <a:ea typeface="Hachi Maru Pop" panose="020B0604020202020204" charset="-128"/>
            </a:endParaRPr>
          </a:p>
          <a:p>
            <a:r>
              <a:rPr lang="es-ES" sz="4000" b="1" dirty="0" smtClean="0">
                <a:latin typeface="Hachi Maru Pop" panose="020B0604020202020204" charset="-128"/>
                <a:ea typeface="Hachi Maru Pop" panose="020B0604020202020204" charset="-128"/>
              </a:rPr>
              <a:t>Una </a:t>
            </a:r>
            <a:r>
              <a:rPr lang="es-ES" sz="4000" b="1" dirty="0" err="1">
                <a:latin typeface="Hachi Maru Pop" panose="020B0604020202020204" charset="-128"/>
                <a:ea typeface="Hachi Maru Pop" panose="020B0604020202020204" charset="-128"/>
              </a:rPr>
              <a:t>esllavissada</a:t>
            </a:r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 a </a:t>
            </a:r>
            <a:r>
              <a:rPr lang="es-ES" sz="4000" b="1" dirty="0" err="1">
                <a:latin typeface="Hachi Maru Pop" panose="020B0604020202020204" charset="-128"/>
                <a:ea typeface="Hachi Maru Pop" panose="020B0604020202020204" charset="-128"/>
              </a:rPr>
              <a:t>l'altura</a:t>
            </a:r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 del </a:t>
            </a:r>
            <a:r>
              <a:rPr lang="es-ES" sz="4000" b="1" dirty="0" err="1">
                <a:latin typeface="Hachi Maru Pop" panose="020B0604020202020204" charset="-128"/>
                <a:ea typeface="Hachi Maru Pop" panose="020B0604020202020204" charset="-128"/>
              </a:rPr>
              <a:t>Punt</a:t>
            </a:r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 de </a:t>
            </a:r>
            <a:r>
              <a:rPr lang="es-ES" sz="4000" b="1" dirty="0" err="1">
                <a:latin typeface="Hachi Maru Pop" panose="020B0604020202020204" charset="-128"/>
                <a:ea typeface="Hachi Maru Pop" panose="020B0604020202020204" charset="-128"/>
              </a:rPr>
              <a:t>Trobada</a:t>
            </a:r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 obliga a tallar </a:t>
            </a:r>
            <a:r>
              <a:rPr lang="es-ES" sz="4000" b="1" dirty="0" err="1">
                <a:latin typeface="Hachi Maru Pop" panose="020B0604020202020204" charset="-128"/>
                <a:ea typeface="Hachi Maru Pop" panose="020B0604020202020204" charset="-128"/>
              </a:rPr>
              <a:t>l'accés</a:t>
            </a:r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 a </a:t>
            </a:r>
            <a:r>
              <a:rPr lang="es-ES" sz="4000" b="1" dirty="0" err="1">
                <a:latin typeface="Hachi Maru Pop" panose="020B0604020202020204" charset="-128"/>
                <a:ea typeface="Hachi Maru Pop" panose="020B0604020202020204" charset="-128"/>
              </a:rPr>
              <a:t>Espanya</a:t>
            </a:r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 unes </a:t>
            </a:r>
            <a:r>
              <a:rPr lang="es-ES" sz="4000" b="1" dirty="0" err="1" smtClean="0">
                <a:latin typeface="Hachi Maru Pop" panose="020B0604020202020204" charset="-128"/>
                <a:ea typeface="Hachi Maru Pop" panose="020B0604020202020204" charset="-128"/>
              </a:rPr>
              <a:t>hores</a:t>
            </a:r>
            <a:r>
              <a:rPr lang="es-ES" sz="4000" b="1" dirty="0" smtClean="0">
                <a:latin typeface="Hachi Maru Pop" panose="020B0604020202020204" charset="-128"/>
                <a:ea typeface="Hachi Maru Pop" panose="020B0604020202020204" charset="-128"/>
              </a:rPr>
              <a:t>.</a:t>
            </a:r>
            <a:endParaRPr lang="es-ES" sz="4000" b="1" dirty="0">
              <a:latin typeface="Hachi Maru Pop" panose="020B0604020202020204" charset="-128"/>
              <a:ea typeface="Hachi Maru Pop" panose="020B0604020202020204" charset="-128"/>
            </a:endParaRPr>
          </a:p>
          <a:p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  </a:t>
            </a:r>
            <a:endParaRPr lang="es-ES" sz="4000" b="1" dirty="0" smtClean="0">
              <a:latin typeface="Hachi Maru Pop" panose="020B0604020202020204" charset="-128"/>
              <a:ea typeface="Hachi Maru Pop" panose="020B0604020202020204" charset="-128"/>
            </a:endParaRPr>
          </a:p>
          <a:p>
            <a:r>
              <a:rPr lang="es-ES" sz="4000" b="1" dirty="0">
                <a:latin typeface="Hachi Maru Pop" panose="020B0604020202020204" charset="-128"/>
                <a:ea typeface="Hachi Maru Pop" panose="020B0604020202020204" charset="-128"/>
              </a:rPr>
              <a:t> </a:t>
            </a:r>
            <a:r>
              <a:rPr lang="es-ES" sz="4000" b="1" dirty="0" smtClean="0">
                <a:latin typeface="Hachi Maru Pop" panose="020B0604020202020204" charset="-128"/>
                <a:ea typeface="Hachi Maru Pop" panose="020B0604020202020204" charset="-128"/>
              </a:rPr>
              <a:t>    </a:t>
            </a:r>
            <a:endParaRPr lang="es-ES" sz="4000" b="1" dirty="0">
              <a:latin typeface="Hachi Maru Pop" panose="020B0604020202020204" charset="-128"/>
              <a:ea typeface="Hachi Maru Pop" panose="020B0604020202020204" charset="-128"/>
            </a:endParaRP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 smtClean="0">
                <a:solidFill>
                  <a:srgbClr val="000000"/>
                </a:solidFill>
                <a:latin typeface="Hachi Maru Pop"/>
              </a:rPr>
              <a:t>.</a:t>
            </a:r>
            <a:endParaRPr lang="en-US" sz="3799" dirty="0">
              <a:solidFill>
                <a:srgbClr val="000000"/>
              </a:solidFill>
              <a:latin typeface="Hachi Maru Pop"/>
            </a:endParaRPr>
          </a:p>
        </p:txBody>
      </p:sp>
      <p:grpSp>
        <p:nvGrpSpPr>
          <p:cNvPr id="17" name="Group 6"/>
          <p:cNvGrpSpPr/>
          <p:nvPr/>
        </p:nvGrpSpPr>
        <p:grpSpPr>
          <a:xfrm>
            <a:off x="11214390" y="10368067"/>
            <a:ext cx="4091666" cy="4996051"/>
            <a:chOff x="9739707" y="6577320"/>
            <a:chExt cx="1908590" cy="1867954"/>
          </a:xfrm>
        </p:grpSpPr>
        <p:sp>
          <p:nvSpPr>
            <p:cNvPr id="19" name="Freeform 7"/>
            <p:cNvSpPr/>
            <p:nvPr/>
          </p:nvSpPr>
          <p:spPr>
            <a:xfrm>
              <a:off x="9739707" y="6605895"/>
              <a:ext cx="1908590" cy="1839379"/>
            </a:xfrm>
            <a:custGeom>
              <a:avLst/>
              <a:gdLst/>
              <a:ahLst/>
              <a:cxnLst/>
              <a:rect l="l" t="t" r="r" b="b"/>
              <a:pathLst>
                <a:path w="1908590" h="1839379">
                  <a:moveTo>
                    <a:pt x="52032" y="0"/>
                  </a:moveTo>
                  <a:lnTo>
                    <a:pt x="1856558" y="0"/>
                  </a:lnTo>
                  <a:cubicBezTo>
                    <a:pt x="1870358" y="0"/>
                    <a:pt x="1883592" y="5482"/>
                    <a:pt x="1893350" y="15240"/>
                  </a:cubicBezTo>
                  <a:cubicBezTo>
                    <a:pt x="1903108" y="24998"/>
                    <a:pt x="1908590" y="38232"/>
                    <a:pt x="1908590" y="52032"/>
                  </a:cubicBezTo>
                  <a:lnTo>
                    <a:pt x="1908590" y="1787347"/>
                  </a:lnTo>
                  <a:cubicBezTo>
                    <a:pt x="1908590" y="1816083"/>
                    <a:pt x="1885295" y="1839379"/>
                    <a:pt x="1856558" y="1839379"/>
                  </a:cubicBezTo>
                  <a:lnTo>
                    <a:pt x="52032" y="1839379"/>
                  </a:lnTo>
                  <a:cubicBezTo>
                    <a:pt x="23296" y="1839379"/>
                    <a:pt x="0" y="1816083"/>
                    <a:pt x="0" y="1787347"/>
                  </a:cubicBezTo>
                  <a:lnTo>
                    <a:pt x="0" y="52032"/>
                  </a:lnTo>
                  <a:cubicBezTo>
                    <a:pt x="0" y="23296"/>
                    <a:pt x="23296" y="0"/>
                    <a:pt x="52032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0" name="TextBox 8"/>
            <p:cNvSpPr txBox="1"/>
            <p:nvPr/>
          </p:nvSpPr>
          <p:spPr>
            <a:xfrm>
              <a:off x="9739707" y="6577320"/>
              <a:ext cx="1908590" cy="1867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endParaRPr lang="ca-ES"/>
            </a:p>
          </p:txBody>
        </p:sp>
      </p:grpSp>
      <p:pic>
        <p:nvPicPr>
          <p:cNvPr id="18" name="Picture 2" descr="Una gran esllavissada a l'altura del Punt de Trobada manté tallat durant  sis hores l'accés amb Espanya | Actualidad | Cadena SER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651" y="3771900"/>
            <a:ext cx="5113467" cy="48768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3335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1483">
            <a:off x="-3754613" y="4164138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4999" y="0"/>
                </a:lnTo>
                <a:lnTo>
                  <a:pt x="7814999" y="12245724"/>
                </a:lnTo>
                <a:lnTo>
                  <a:pt x="0" y="12245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79055">
            <a:off x="13351800" y="-4854239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57531">
            <a:off x="1773293" y="7294565"/>
            <a:ext cx="1843945" cy="2057400"/>
          </a:xfrm>
          <a:custGeom>
            <a:avLst/>
            <a:gdLst/>
            <a:ahLst/>
            <a:cxnLst/>
            <a:rect l="l" t="t" r="r" b="b"/>
            <a:pathLst>
              <a:path w="1843945" h="2057400">
                <a:moveTo>
                  <a:pt x="0" y="0"/>
                </a:moveTo>
                <a:lnTo>
                  <a:pt x="1843945" y="0"/>
                </a:lnTo>
                <a:lnTo>
                  <a:pt x="18439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57531">
            <a:off x="14336113" y="549510"/>
            <a:ext cx="1843945" cy="2057400"/>
          </a:xfrm>
          <a:custGeom>
            <a:avLst/>
            <a:gdLst/>
            <a:ahLst/>
            <a:cxnLst/>
            <a:rect l="l" t="t" r="r" b="b"/>
            <a:pathLst>
              <a:path w="1843945" h="2057400">
                <a:moveTo>
                  <a:pt x="0" y="0"/>
                </a:moveTo>
                <a:lnTo>
                  <a:pt x="1843944" y="0"/>
                </a:lnTo>
                <a:lnTo>
                  <a:pt x="184394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849820" flipH="1" flipV="1">
            <a:off x="1646454" y="-51724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1792970" y="3071470"/>
                </a:moveTo>
                <a:lnTo>
                  <a:pt x="0" y="3071470"/>
                </a:lnTo>
                <a:lnTo>
                  <a:pt x="0" y="0"/>
                </a:lnTo>
                <a:lnTo>
                  <a:pt x="1792970" y="0"/>
                </a:lnTo>
                <a:lnTo>
                  <a:pt x="1792970" y="307147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6076645" y="-104066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62334" y="925830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30400" y="1961735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8"/>
                </a:lnTo>
                <a:lnTo>
                  <a:pt x="0" y="36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259984" y="2299625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02712" y="-2161466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8085824" y="855986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4604" y="1018489"/>
            <a:ext cx="9535697" cy="9037045"/>
          </a:xfrm>
          <a:custGeom>
            <a:avLst/>
            <a:gdLst/>
            <a:ahLst/>
            <a:cxnLst/>
            <a:rect l="l" t="t" r="r" b="b"/>
            <a:pathLst>
              <a:path w="9535697" h="9037045">
                <a:moveTo>
                  <a:pt x="0" y="0"/>
                </a:moveTo>
                <a:lnTo>
                  <a:pt x="9535696" y="0"/>
                </a:lnTo>
                <a:lnTo>
                  <a:pt x="9535696" y="9037046"/>
                </a:lnTo>
                <a:lnTo>
                  <a:pt x="0" y="90370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3675" r="-13675"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929956" y="6847114"/>
            <a:ext cx="1545512" cy="9350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4841849" y="4821085"/>
            <a:ext cx="2633619" cy="159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8601" y="-114814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95442" y="2407415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068862" cy="1867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97225" y="797556"/>
            <a:ext cx="14163379" cy="1834144"/>
            <a:chOff x="0" y="0"/>
            <a:chExt cx="1406886" cy="1821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886" cy="182190"/>
            </a:xfrm>
            <a:custGeom>
              <a:avLst/>
              <a:gdLst/>
              <a:ahLst/>
              <a:cxnLst/>
              <a:rect l="l" t="t" r="r" b="b"/>
              <a:pathLst>
                <a:path w="1406886" h="182190">
                  <a:moveTo>
                    <a:pt x="1406886" y="0"/>
                  </a:moveTo>
                  <a:lnTo>
                    <a:pt x="0" y="0"/>
                  </a:lnTo>
                  <a:lnTo>
                    <a:pt x="101600" y="91095"/>
                  </a:lnTo>
                  <a:lnTo>
                    <a:pt x="0" y="182190"/>
                  </a:lnTo>
                  <a:lnTo>
                    <a:pt x="1406886" y="182190"/>
                  </a:lnTo>
                  <a:lnTo>
                    <a:pt x="1305286" y="91095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28575"/>
              <a:ext cx="1229086" cy="210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400738" y="3058199"/>
            <a:ext cx="2489169" cy="2568561"/>
          </a:xfrm>
          <a:custGeom>
            <a:avLst/>
            <a:gdLst/>
            <a:ahLst/>
            <a:cxnLst/>
            <a:rect l="l" t="t" r="r" b="b"/>
            <a:pathLst>
              <a:path w="2489169" h="2568561">
                <a:moveTo>
                  <a:pt x="0" y="0"/>
                </a:moveTo>
                <a:lnTo>
                  <a:pt x="2489170" y="0"/>
                </a:lnTo>
                <a:lnTo>
                  <a:pt x="2489170" y="2568561"/>
                </a:lnTo>
                <a:lnTo>
                  <a:pt x="0" y="2568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64638" y="1282510"/>
            <a:ext cx="10991274" cy="77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dirty="0" err="1">
                <a:solidFill>
                  <a:srgbClr val="000000"/>
                </a:solidFill>
                <a:latin typeface="Hachi Maru Pop"/>
              </a:rPr>
              <a:t>Consells</a:t>
            </a:r>
            <a:r>
              <a:rPr lang="en-US" sz="459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599" dirty="0" err="1" smtClean="0">
                <a:solidFill>
                  <a:srgbClr val="000000"/>
                </a:solidFill>
                <a:latin typeface="Hachi Maru Pop"/>
              </a:rPr>
              <a:t>d’autoprotecció</a:t>
            </a:r>
            <a:endParaRPr lang="en-US" sz="4599" dirty="0">
              <a:solidFill>
                <a:srgbClr val="000000"/>
              </a:solidFill>
              <a:latin typeface="Hachi Maru Pop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697824" y="2804422"/>
            <a:ext cx="1875347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sz="3361" dirty="0">
                <a:solidFill>
                  <a:srgbClr val="0070C0"/>
                </a:solidFill>
                <a:latin typeface="Hachi Maru Pop"/>
              </a:rPr>
              <a:t>ABANS: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 Cal </a:t>
            </a:r>
            <a:r>
              <a:rPr lang="en-US" sz="3361" dirty="0" err="1">
                <a:solidFill>
                  <a:srgbClr val="000000"/>
                </a:solidFill>
                <a:latin typeface="Hachi Maru Pop"/>
              </a:rPr>
              <a:t>vigilar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361" dirty="0" err="1">
                <a:solidFill>
                  <a:srgbClr val="000000"/>
                </a:solidFill>
                <a:latin typeface="Hachi Maru Pop"/>
              </a:rPr>
              <a:t>els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361" dirty="0" err="1">
                <a:solidFill>
                  <a:srgbClr val="000000"/>
                </a:solidFill>
                <a:latin typeface="Hachi Maru Pop"/>
              </a:rPr>
              <a:t>trossos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 de </a:t>
            </a:r>
            <a:r>
              <a:rPr lang="en-US" sz="3361" dirty="0" err="1">
                <a:solidFill>
                  <a:srgbClr val="000000"/>
                </a:solidFill>
                <a:latin typeface="Hachi Maru Pop"/>
              </a:rPr>
              <a:t>carretera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 </a:t>
            </a:r>
          </a:p>
          <a:p>
            <a:pPr algn="ctr">
              <a:lnSpc>
                <a:spcPts val="4706"/>
              </a:lnSpc>
              <a:spcBef>
                <a:spcPct val="0"/>
              </a:spcBef>
            </a:pPr>
            <a:r>
              <a:rPr lang="en-US" sz="3361" dirty="0">
                <a:solidFill>
                  <a:srgbClr val="000000"/>
                </a:solidFill>
                <a:latin typeface="Hachi Maru Pop"/>
              </a:rPr>
              <a:t>on </a:t>
            </a:r>
            <a:r>
              <a:rPr lang="en-US" sz="3361" dirty="0" err="1">
                <a:solidFill>
                  <a:srgbClr val="000000"/>
                </a:solidFill>
                <a:latin typeface="Hachi Maru Pop"/>
              </a:rPr>
              <a:t>s’avisa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 del </a:t>
            </a:r>
            <a:r>
              <a:rPr lang="en-US" sz="3361" dirty="0" err="1">
                <a:solidFill>
                  <a:srgbClr val="000000"/>
                </a:solidFill>
                <a:latin typeface="Hachi Maru Pop"/>
              </a:rPr>
              <a:t>perill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 de </a:t>
            </a:r>
            <a:r>
              <a:rPr lang="en-US" sz="3361" dirty="0" err="1">
                <a:solidFill>
                  <a:srgbClr val="000000"/>
                </a:solidFill>
                <a:latin typeface="Hachi Maru Pop"/>
              </a:rPr>
              <a:t>moviments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 de </a:t>
            </a:r>
            <a:r>
              <a:rPr lang="en-US" sz="3361" dirty="0" err="1">
                <a:solidFill>
                  <a:srgbClr val="000000"/>
                </a:solidFill>
                <a:latin typeface="Hachi Maru Pop"/>
              </a:rPr>
              <a:t>terreny</a:t>
            </a:r>
            <a:r>
              <a:rPr lang="en-US" sz="3361" dirty="0">
                <a:solidFill>
                  <a:srgbClr val="000000"/>
                </a:solidFill>
                <a:latin typeface="Hachi Maru Pop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3045" y="4166771"/>
            <a:ext cx="15029143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2"/>
              </a:lnSpc>
            </a:pPr>
            <a:r>
              <a:rPr lang="en-US" sz="3158" dirty="0">
                <a:solidFill>
                  <a:srgbClr val="FFC000"/>
                </a:solidFill>
                <a:latin typeface="Hachi Maru Pop"/>
              </a:rPr>
              <a:t>DURANT:</a:t>
            </a:r>
          </a:p>
          <a:p>
            <a:pPr algn="ctr">
              <a:lnSpc>
                <a:spcPts val="4422"/>
              </a:lnSpc>
            </a:pPr>
            <a:r>
              <a:rPr lang="en-US" sz="3158" dirty="0">
                <a:solidFill>
                  <a:srgbClr val="000000"/>
                </a:solidFill>
                <a:latin typeface="Hachi Maru Pop"/>
              </a:rPr>
              <a:t>- </a:t>
            </a:r>
            <a:r>
              <a:rPr lang="en-US" sz="3158" dirty="0" smtClean="0">
                <a:solidFill>
                  <a:srgbClr val="000000"/>
                </a:solidFill>
                <a:latin typeface="Hachi Maru Pop"/>
              </a:rPr>
              <a:t>Hem </a:t>
            </a:r>
            <a:r>
              <a:rPr lang="en-US" sz="3158" dirty="0" err="1" smtClean="0">
                <a:solidFill>
                  <a:srgbClr val="000000"/>
                </a:solidFill>
                <a:latin typeface="Hachi Maru Pop"/>
              </a:rPr>
              <a:t>d’avisar</a:t>
            </a:r>
            <a:r>
              <a:rPr lang="en-US" sz="3158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els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cossos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d’emergència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.</a:t>
            </a:r>
          </a:p>
          <a:p>
            <a:pPr algn="ctr">
              <a:lnSpc>
                <a:spcPts val="4422"/>
              </a:lnSpc>
            </a:pPr>
            <a:r>
              <a:rPr lang="en-US" sz="3158" dirty="0">
                <a:solidFill>
                  <a:srgbClr val="000000"/>
                </a:solidFill>
                <a:latin typeface="Hachi Maru Pop"/>
              </a:rPr>
              <a:t>-Hem de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dir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el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lloc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exacte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i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dir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si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hi ha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persones</a:t>
            </a:r>
            <a:endParaRPr lang="en-US" sz="3158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4422"/>
              </a:lnSpc>
            </a:pP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afectades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.</a:t>
            </a:r>
          </a:p>
          <a:p>
            <a:pPr algn="ctr">
              <a:lnSpc>
                <a:spcPts val="4422"/>
              </a:lnSpc>
            </a:pPr>
            <a:r>
              <a:rPr lang="en-US" sz="3158" dirty="0">
                <a:solidFill>
                  <a:srgbClr val="000000"/>
                </a:solidFill>
                <a:latin typeface="Hachi Maru Pop"/>
              </a:rPr>
              <a:t>-Hem de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dur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sempre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un </a:t>
            </a:r>
            <a:r>
              <a:rPr lang="en-US" sz="3158" b="1" dirty="0" err="1">
                <a:solidFill>
                  <a:srgbClr val="000000"/>
                </a:solidFill>
                <a:latin typeface="Hachi Maru Pop"/>
              </a:rPr>
              <a:t>catakit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amb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les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coses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158" dirty="0" err="1">
                <a:solidFill>
                  <a:srgbClr val="000000"/>
                </a:solidFill>
                <a:latin typeface="Hachi Maru Pop"/>
              </a:rPr>
              <a:t>necesaries</a:t>
            </a:r>
            <a:r>
              <a:rPr lang="en-US" sz="3158" dirty="0">
                <a:solidFill>
                  <a:srgbClr val="000000"/>
                </a:solidFill>
                <a:latin typeface="Hachi Maru Pop"/>
              </a:rPr>
              <a:t>.</a:t>
            </a:r>
          </a:p>
          <a:p>
            <a:pPr algn="ctr">
              <a:lnSpc>
                <a:spcPts val="4422"/>
              </a:lnSpc>
              <a:spcBef>
                <a:spcPct val="0"/>
              </a:spcBef>
            </a:pPr>
            <a:endParaRPr lang="en-US" sz="3158" dirty="0">
              <a:solidFill>
                <a:srgbClr val="000000"/>
              </a:solidFill>
              <a:latin typeface="Hachi Maru Pop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5442" y="7250218"/>
            <a:ext cx="15464351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250" dirty="0">
                <a:solidFill>
                  <a:srgbClr val="FF0000"/>
                </a:solidFill>
                <a:latin typeface="Hachi Maru Pop"/>
              </a:rPr>
              <a:t>DESPRÉS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:</a:t>
            </a:r>
          </a:p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250" dirty="0" smtClean="0">
                <a:solidFill>
                  <a:srgbClr val="000000"/>
                </a:solidFill>
                <a:latin typeface="Hachi Maru Pop"/>
              </a:rPr>
              <a:t>Hem 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de </a:t>
            </a:r>
            <a:r>
              <a:rPr lang="en-US" sz="3250" dirty="0" err="1">
                <a:solidFill>
                  <a:srgbClr val="000000"/>
                </a:solidFill>
                <a:latin typeface="Hachi Maru Pop"/>
              </a:rPr>
              <a:t>procurar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 no </a:t>
            </a:r>
            <a:r>
              <a:rPr lang="en-US" sz="3250" dirty="0" err="1">
                <a:solidFill>
                  <a:srgbClr val="000000"/>
                </a:solidFill>
                <a:latin typeface="Hachi Maru Pop"/>
              </a:rPr>
              <a:t>quedar-nos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 a la </a:t>
            </a:r>
            <a:r>
              <a:rPr lang="en-US" sz="3250" dirty="0" smtClean="0">
                <a:solidFill>
                  <a:srgbClr val="000000"/>
                </a:solidFill>
                <a:latin typeface="Hachi Maru Pop"/>
              </a:rPr>
              <a:t>zona 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de </a:t>
            </a:r>
            <a:r>
              <a:rPr lang="en-US" sz="3250" dirty="0" err="1">
                <a:solidFill>
                  <a:srgbClr val="000000"/>
                </a:solidFill>
                <a:latin typeface="Hachi Maru Pop"/>
              </a:rPr>
              <a:t>l’esllavissada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250" dirty="0" err="1" smtClean="0">
                <a:solidFill>
                  <a:srgbClr val="000000"/>
                </a:solidFill>
                <a:latin typeface="Hachi Maru Pop"/>
              </a:rPr>
              <a:t>perquè</a:t>
            </a:r>
            <a:r>
              <a:rPr lang="en-US" sz="3250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250" dirty="0" err="1">
                <a:solidFill>
                  <a:srgbClr val="000000"/>
                </a:solidFill>
                <a:latin typeface="Hachi Maru Pop"/>
              </a:rPr>
              <a:t>podría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250" dirty="0" err="1">
                <a:solidFill>
                  <a:srgbClr val="000000"/>
                </a:solidFill>
                <a:latin typeface="Hachi Maru Pop"/>
              </a:rPr>
              <a:t>haver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250" dirty="0" err="1">
                <a:solidFill>
                  <a:srgbClr val="000000"/>
                </a:solidFill>
                <a:latin typeface="Hachi Maru Pop"/>
              </a:rPr>
              <a:t>una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250" dirty="0" err="1">
                <a:solidFill>
                  <a:srgbClr val="000000"/>
                </a:solidFill>
                <a:latin typeface="Hachi Maru Pop"/>
              </a:rPr>
              <a:t>segona</a:t>
            </a:r>
            <a:r>
              <a:rPr lang="en-US" sz="3250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3250" dirty="0" err="1" smtClean="0">
                <a:solidFill>
                  <a:srgbClr val="000000"/>
                </a:solidFill>
                <a:latin typeface="Hachi Maru Pop"/>
              </a:rPr>
              <a:t>esllavissada</a:t>
            </a:r>
            <a:r>
              <a:rPr lang="en-US" sz="3250" dirty="0" smtClean="0">
                <a:solidFill>
                  <a:srgbClr val="000000"/>
                </a:solidFill>
                <a:latin typeface="Hachi Maru Pop"/>
              </a:rPr>
              <a:t>.</a:t>
            </a:r>
            <a:endParaRPr lang="en-US" sz="3250" dirty="0">
              <a:solidFill>
                <a:srgbClr val="000000"/>
              </a:solidFill>
              <a:latin typeface="Hachi Maru Po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846" y="-69663"/>
            <a:ext cx="18626835" cy="10477595"/>
          </a:xfrm>
          <a:custGeom>
            <a:avLst/>
            <a:gdLst/>
            <a:ahLst/>
            <a:cxnLst/>
            <a:rect l="l" t="t" r="r" b="b"/>
            <a:pathLst>
              <a:path w="18626835" h="10477595">
                <a:moveTo>
                  <a:pt x="0" y="0"/>
                </a:moveTo>
                <a:lnTo>
                  <a:pt x="18626835" y="0"/>
                </a:lnTo>
                <a:lnTo>
                  <a:pt x="18626835" y="10477594"/>
                </a:lnTo>
                <a:lnTo>
                  <a:pt x="0" y="10477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1875" y="-140892"/>
            <a:ext cx="19215926" cy="10795857"/>
          </a:xfrm>
          <a:custGeom>
            <a:avLst/>
            <a:gdLst/>
            <a:ahLst/>
            <a:cxnLst/>
            <a:rect l="l" t="t" r="r" b="b"/>
            <a:pathLst>
              <a:path w="19215926" h="10795857">
                <a:moveTo>
                  <a:pt x="0" y="0"/>
                </a:moveTo>
                <a:lnTo>
                  <a:pt x="19215926" y="0"/>
                </a:lnTo>
                <a:lnTo>
                  <a:pt x="19215926" y="10795857"/>
                </a:lnTo>
                <a:lnTo>
                  <a:pt x="0" y="10795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647965"/>
            <a:ext cx="16527726" cy="7182048"/>
          </a:xfrm>
          <a:custGeom>
            <a:avLst/>
            <a:gdLst/>
            <a:ahLst/>
            <a:cxnLst/>
            <a:rect l="l" t="t" r="r" b="b"/>
            <a:pathLst>
              <a:path w="16527726" h="7182048">
                <a:moveTo>
                  <a:pt x="0" y="0"/>
                </a:moveTo>
                <a:lnTo>
                  <a:pt x="16527726" y="0"/>
                </a:lnTo>
                <a:lnTo>
                  <a:pt x="16527726" y="7182048"/>
                </a:lnTo>
                <a:lnTo>
                  <a:pt x="0" y="7182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3572" y="942072"/>
            <a:ext cx="15512000" cy="1411787"/>
          </a:xfrm>
          <a:custGeom>
            <a:avLst/>
            <a:gdLst/>
            <a:ahLst/>
            <a:cxnLst/>
            <a:rect l="l" t="t" r="r" b="b"/>
            <a:pathLst>
              <a:path w="15512000" h="1411787">
                <a:moveTo>
                  <a:pt x="0" y="0"/>
                </a:moveTo>
                <a:lnTo>
                  <a:pt x="15511999" y="0"/>
                </a:lnTo>
                <a:lnTo>
                  <a:pt x="15511999" y="1411787"/>
                </a:lnTo>
                <a:lnTo>
                  <a:pt x="0" y="14117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9732" b="-11460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7498" y="837297"/>
            <a:ext cx="18117180" cy="100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7"/>
              </a:lnSpc>
              <a:spcBef>
                <a:spcPct val="0"/>
              </a:spcBef>
            </a:pPr>
            <a:r>
              <a:rPr lang="en-US" sz="5990" dirty="0">
                <a:solidFill>
                  <a:srgbClr val="000000"/>
                </a:solidFill>
                <a:latin typeface="Hachi Maru Pop"/>
              </a:rPr>
              <a:t>Si </a:t>
            </a:r>
            <a:r>
              <a:rPr lang="en-US" sz="5990" dirty="0" smtClean="0">
                <a:solidFill>
                  <a:srgbClr val="000000"/>
                </a:solidFill>
                <a:latin typeface="Hachi Maru Pop"/>
              </a:rPr>
              <a:t>ha </a:t>
            </a:r>
            <a:r>
              <a:rPr lang="en-US" sz="5990" dirty="0" err="1">
                <a:solidFill>
                  <a:srgbClr val="000000"/>
                </a:solidFill>
                <a:latin typeface="Hachi Maru Pop"/>
              </a:rPr>
              <a:t>afectat</a:t>
            </a:r>
            <a:r>
              <a:rPr lang="en-US" sz="5990" dirty="0">
                <a:solidFill>
                  <a:srgbClr val="000000"/>
                </a:solidFill>
                <a:latin typeface="Hachi Maru Pop"/>
              </a:rPr>
              <a:t> a casa nostra: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74904" y="2633976"/>
            <a:ext cx="14542368" cy="529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sz="4209" dirty="0">
                <a:solidFill>
                  <a:srgbClr val="000000"/>
                </a:solidFill>
                <a:latin typeface="Hachi Maru Pop"/>
              </a:rPr>
              <a:t>-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Quan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les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autoritats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ens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hagin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 smtClean="0">
                <a:solidFill>
                  <a:srgbClr val="000000"/>
                </a:solidFill>
                <a:latin typeface="Hachi Maru Pop"/>
              </a:rPr>
              <a:t>autoritzat</a:t>
            </a:r>
            <a:r>
              <a:rPr lang="en-US" sz="4209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tornar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a casa nostra hem de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seguir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les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normes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 smtClean="0">
                <a:solidFill>
                  <a:srgbClr val="000000"/>
                </a:solidFill>
                <a:latin typeface="Hachi Maru Pop"/>
              </a:rPr>
              <a:t>d’higene</a:t>
            </a:r>
            <a:r>
              <a:rPr lang="en-US" sz="4209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 smtClean="0">
                <a:solidFill>
                  <a:srgbClr val="000000"/>
                </a:solidFill>
                <a:latin typeface="Hachi Maru Pop"/>
              </a:rPr>
              <a:t>i</a:t>
            </a:r>
            <a:r>
              <a:rPr lang="en-US" sz="4209" dirty="0" smtClean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 smtClean="0">
                <a:solidFill>
                  <a:srgbClr val="000000"/>
                </a:solidFill>
                <a:latin typeface="Hachi Maru Pop"/>
              </a:rPr>
              <a:t>neteja</a:t>
            </a:r>
            <a:r>
              <a:rPr lang="en-US" sz="4209" dirty="0" smtClean="0">
                <a:solidFill>
                  <a:srgbClr val="000000"/>
                </a:solidFill>
                <a:latin typeface="Hachi Maru Pop"/>
              </a:rPr>
              <a:t> que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ens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 smtClean="0">
                <a:solidFill>
                  <a:srgbClr val="000000"/>
                </a:solidFill>
                <a:latin typeface="Hachi Maru Pop"/>
              </a:rPr>
              <a:t>diguin</a:t>
            </a:r>
            <a:r>
              <a:rPr lang="en-US" sz="4209" dirty="0" smtClean="0">
                <a:solidFill>
                  <a:srgbClr val="000000"/>
                </a:solidFill>
                <a:latin typeface="Hachi Maru Pop"/>
              </a:rPr>
              <a:t>.</a:t>
            </a:r>
          </a:p>
          <a:p>
            <a:pPr algn="ctr">
              <a:lnSpc>
                <a:spcPts val="5893"/>
              </a:lnSpc>
            </a:pPr>
            <a:endParaRPr lang="en-US" sz="4209" dirty="0">
              <a:solidFill>
                <a:srgbClr val="000000"/>
              </a:solidFill>
              <a:latin typeface="Hachi Maru Pop"/>
            </a:endParaRPr>
          </a:p>
          <a:p>
            <a:pPr algn="ctr">
              <a:lnSpc>
                <a:spcPts val="5893"/>
              </a:lnSpc>
              <a:spcBef>
                <a:spcPct val="0"/>
              </a:spcBef>
            </a:pPr>
            <a:r>
              <a:rPr lang="en-US" sz="4209" dirty="0">
                <a:solidFill>
                  <a:srgbClr val="000000"/>
                </a:solidFill>
                <a:latin typeface="Hachi Maru Pop"/>
              </a:rPr>
              <a:t>-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Els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adults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han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d’ajudar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a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netejar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els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carrers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4209" dirty="0" smtClean="0">
                <a:solidFill>
                  <a:srgbClr val="000000"/>
                </a:solidFill>
                <a:latin typeface="Hachi Maru Pop"/>
              </a:rPr>
              <a:t>del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voltant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i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 e</a:t>
            </a:r>
            <a:r>
              <a:rPr lang="en-US" sz="4209" dirty="0" smtClean="0">
                <a:solidFill>
                  <a:srgbClr val="000000"/>
                </a:solidFill>
                <a:latin typeface="Hachi Maru Pop"/>
              </a:rPr>
              <a:t>l 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tram de </a:t>
            </a:r>
            <a:r>
              <a:rPr lang="en-US" sz="4209" dirty="0" err="1">
                <a:solidFill>
                  <a:srgbClr val="000000"/>
                </a:solidFill>
                <a:latin typeface="Hachi Maru Pop"/>
              </a:rPr>
              <a:t>carretera</a:t>
            </a:r>
            <a:r>
              <a:rPr lang="en-US" sz="4209" dirty="0">
                <a:solidFill>
                  <a:srgbClr val="000000"/>
                </a:solidFill>
                <a:latin typeface="Hachi Maru Pop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468667">
            <a:off x="676535" y="7209461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65059">
            <a:off x="14985475" y="547389"/>
            <a:ext cx="1954592" cy="1904838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8"/>
                </a:lnTo>
                <a:lnTo>
                  <a:pt x="0" y="1904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13147">
            <a:off x="15124619" y="7355291"/>
            <a:ext cx="2115163" cy="2182626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5"/>
                </a:lnTo>
                <a:lnTo>
                  <a:pt x="0" y="21826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64633">
            <a:off x="788644" y="400444"/>
            <a:ext cx="1648651" cy="2174479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17362" y="4086018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488709" y="332351"/>
            <a:ext cx="12177534" cy="1167457"/>
            <a:chOff x="0" y="0"/>
            <a:chExt cx="3207252" cy="3074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07252" cy="307478"/>
            </a:xfrm>
            <a:custGeom>
              <a:avLst/>
              <a:gdLst/>
              <a:ahLst/>
              <a:cxnLst/>
              <a:rect l="l" t="t" r="r" b="b"/>
              <a:pathLst>
                <a:path w="3207252" h="307478">
                  <a:moveTo>
                    <a:pt x="3207252" y="0"/>
                  </a:moveTo>
                  <a:lnTo>
                    <a:pt x="0" y="0"/>
                  </a:lnTo>
                  <a:lnTo>
                    <a:pt x="101600" y="153739"/>
                  </a:lnTo>
                  <a:lnTo>
                    <a:pt x="0" y="307478"/>
                  </a:lnTo>
                  <a:lnTo>
                    <a:pt x="3207252" y="307478"/>
                  </a:lnTo>
                  <a:lnTo>
                    <a:pt x="3105652" y="153739"/>
                  </a:lnTo>
                  <a:lnTo>
                    <a:pt x="3207252" y="0"/>
                  </a:lnTo>
                  <a:close/>
                </a:path>
              </a:pathLst>
            </a:custGeom>
            <a:solidFill>
              <a:srgbClr val="F9707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28575"/>
              <a:ext cx="3029452" cy="336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4684094">
            <a:off x="2706526" y="869068"/>
            <a:ext cx="3748799" cy="5874186"/>
          </a:xfrm>
          <a:custGeom>
            <a:avLst/>
            <a:gdLst/>
            <a:ahLst/>
            <a:cxnLst/>
            <a:rect l="l" t="t" r="r" b="b"/>
            <a:pathLst>
              <a:path w="3748799" h="5874186">
                <a:moveTo>
                  <a:pt x="0" y="0"/>
                </a:moveTo>
                <a:lnTo>
                  <a:pt x="3748799" y="0"/>
                </a:lnTo>
                <a:lnTo>
                  <a:pt x="3748799" y="5874187"/>
                </a:lnTo>
                <a:lnTo>
                  <a:pt x="0" y="5874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75959" y="1365026"/>
            <a:ext cx="3386733" cy="3778474"/>
          </a:xfrm>
          <a:custGeom>
            <a:avLst/>
            <a:gdLst/>
            <a:ahLst/>
            <a:cxnLst/>
            <a:rect l="l" t="t" r="r" b="b"/>
            <a:pathLst>
              <a:path w="3386733" h="3778474">
                <a:moveTo>
                  <a:pt x="0" y="0"/>
                </a:moveTo>
                <a:lnTo>
                  <a:pt x="3386733" y="0"/>
                </a:lnTo>
                <a:lnTo>
                  <a:pt x="3386733" y="3778474"/>
                </a:lnTo>
                <a:lnTo>
                  <a:pt x="0" y="37784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02965" y="6031703"/>
            <a:ext cx="3878243" cy="3933450"/>
          </a:xfrm>
          <a:custGeom>
            <a:avLst/>
            <a:gdLst/>
            <a:ahLst/>
            <a:cxnLst/>
            <a:rect l="l" t="t" r="r" b="b"/>
            <a:pathLst>
              <a:path w="3878243" h="3933450">
                <a:moveTo>
                  <a:pt x="0" y="0"/>
                </a:moveTo>
                <a:lnTo>
                  <a:pt x="3878243" y="0"/>
                </a:lnTo>
                <a:lnTo>
                  <a:pt x="3878243" y="3933450"/>
                </a:lnTo>
                <a:lnTo>
                  <a:pt x="0" y="393345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627" r="-362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55887" y="5348857"/>
            <a:ext cx="3973533" cy="3909443"/>
          </a:xfrm>
          <a:custGeom>
            <a:avLst/>
            <a:gdLst/>
            <a:ahLst/>
            <a:cxnLst/>
            <a:rect l="l" t="t" r="r" b="b"/>
            <a:pathLst>
              <a:path w="3973533" h="3909443">
                <a:moveTo>
                  <a:pt x="0" y="0"/>
                </a:moveTo>
                <a:lnTo>
                  <a:pt x="3973533" y="0"/>
                </a:lnTo>
                <a:lnTo>
                  <a:pt x="3973533" y="3909443"/>
                </a:lnTo>
                <a:lnTo>
                  <a:pt x="0" y="390944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88709" y="352833"/>
            <a:ext cx="12177534" cy="101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5899" dirty="0" err="1">
                <a:solidFill>
                  <a:srgbClr val="000000"/>
                </a:solidFill>
                <a:latin typeface="Hachi Maru Pop"/>
              </a:rPr>
              <a:t>Teléfons</a:t>
            </a:r>
            <a:r>
              <a:rPr lang="en-US" sz="5899" dirty="0">
                <a:solidFill>
                  <a:srgbClr val="000000"/>
                </a:solidFill>
                <a:latin typeface="Hachi Maru Pop"/>
              </a:rPr>
              <a:t> </a:t>
            </a:r>
            <a:r>
              <a:rPr lang="en-US" sz="5899" dirty="0" err="1" smtClean="0">
                <a:solidFill>
                  <a:srgbClr val="000000"/>
                </a:solidFill>
                <a:latin typeface="Hachi Maru Pop"/>
              </a:rPr>
              <a:t>d’emergència</a:t>
            </a:r>
            <a:r>
              <a:rPr lang="en-US" sz="5899" dirty="0">
                <a:solidFill>
                  <a:srgbClr val="000000"/>
                </a:solidFill>
                <a:latin typeface="Hachi Maru Pop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40316" y="2647505"/>
            <a:ext cx="3973533" cy="200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8"/>
              </a:lnSpc>
              <a:spcBef>
                <a:spcPct val="0"/>
              </a:spcBef>
            </a:pPr>
            <a:r>
              <a:rPr lang="en-US" sz="11698">
                <a:solidFill>
                  <a:srgbClr val="000000"/>
                </a:solidFill>
                <a:latin typeface="Hachi Maru Pop"/>
              </a:rPr>
              <a:t>112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48641" y="2078117"/>
            <a:ext cx="3973533" cy="200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8"/>
              </a:lnSpc>
              <a:spcBef>
                <a:spcPct val="0"/>
              </a:spcBef>
            </a:pPr>
            <a:r>
              <a:rPr lang="en-US" sz="11698">
                <a:solidFill>
                  <a:srgbClr val="000000"/>
                </a:solidFill>
                <a:latin typeface="Hachi Maru Pop"/>
              </a:rPr>
              <a:t>118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65991" y="6699454"/>
            <a:ext cx="3386733" cy="200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8"/>
              </a:lnSpc>
              <a:spcBef>
                <a:spcPct val="0"/>
              </a:spcBef>
            </a:pPr>
            <a:r>
              <a:rPr lang="en-US" sz="11698">
                <a:solidFill>
                  <a:srgbClr val="000000"/>
                </a:solidFill>
                <a:latin typeface="Hachi Maru Pop"/>
              </a:rPr>
              <a:t>110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49287" y="6018697"/>
            <a:ext cx="3386733" cy="200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8"/>
              </a:lnSpc>
              <a:spcBef>
                <a:spcPct val="0"/>
              </a:spcBef>
            </a:pPr>
            <a:r>
              <a:rPr lang="en-US" sz="11698">
                <a:solidFill>
                  <a:srgbClr val="000000"/>
                </a:solidFill>
                <a:latin typeface="Hachi Maru Pop"/>
              </a:rPr>
              <a:t>116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212</Words>
  <Application>Microsoft Office PowerPoint</Application>
  <PresentationFormat>Personalitzat</PresentationFormat>
  <Paragraphs>136</Paragraphs>
  <Slides>10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10</vt:i4>
      </vt:variant>
    </vt:vector>
  </HeadingPairs>
  <TitlesOfParts>
    <vt:vector size="17" baseType="lpstr">
      <vt:lpstr>Baloo Thambi</vt:lpstr>
      <vt:lpstr>Arial</vt:lpstr>
      <vt:lpstr>Hachi Maru Pop</vt:lpstr>
      <vt:lpstr>Courier New</vt:lpstr>
      <vt:lpstr>Calibri</vt:lpstr>
      <vt:lpstr>Kurale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esllavissades</dc:title>
  <dc:creator>MOLI OLIVEIRA PEREZ</dc:creator>
  <cp:lastModifiedBy>MOLI OLIVEIRA PEREZ</cp:lastModifiedBy>
  <cp:revision>4</cp:revision>
  <dcterms:created xsi:type="dcterms:W3CDTF">2006-08-16T00:00:00Z</dcterms:created>
  <dcterms:modified xsi:type="dcterms:W3CDTF">2024-03-19T13:42:00Z</dcterms:modified>
  <dc:identifier>DAF-qS8nXsc</dc:identifier>
</cp:coreProperties>
</file>