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Lobster"/>
      <p:regular r:id="rId10"/>
    </p:embeddedFont>
    <p:embeddedFont>
      <p:font typeface="Dancing Script"/>
      <p:regular r:id="rId11"/>
      <p:bold r:id="rId12"/>
    </p:embeddedFont>
    <p:embeddedFont>
      <p:font typeface="Comforta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ancingScript-regular.fntdata"/><Relationship Id="rId10" Type="http://schemas.openxmlformats.org/officeDocument/2006/relationships/font" Target="fonts/Lobster-regular.fntdata"/><Relationship Id="rId13" Type="http://schemas.openxmlformats.org/officeDocument/2006/relationships/font" Target="fonts/Comfortaa-regular.fntdata"/><Relationship Id="rId12" Type="http://schemas.openxmlformats.org/officeDocument/2006/relationships/font" Target="fonts/DancingScrip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263e0b8b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263e0b8b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2919c510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2919c510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2c10460a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2c10460a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artografia.ad/?id=featured&amp;start=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gif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75" y="1178725"/>
            <a:ext cx="9144000" cy="15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>
                <a:solidFill>
                  <a:srgbClr val="0000FF"/>
                </a:solidFill>
              </a:rPr>
              <a:t>DESPRENIMENTS</a:t>
            </a:r>
            <a:endParaRPr sz="6000">
              <a:solidFill>
                <a:srgbClr val="0000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3400" y="3603125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>
                <a:solidFill>
                  <a:srgbClr val="0000FF"/>
                </a:solidFill>
              </a:rPr>
              <a:t>Miquel, </a:t>
            </a:r>
            <a:r>
              <a:rPr lang="ca" sz="2500">
                <a:solidFill>
                  <a:srgbClr val="0000FF"/>
                </a:solidFill>
              </a:rPr>
              <a:t>Arnau, Iria i Lluc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3400" y="4232675"/>
            <a:ext cx="91440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>
                <a:solidFill>
                  <a:srgbClr val="0000FF"/>
                </a:solidFill>
              </a:rPr>
              <a:t>5èA</a:t>
            </a:r>
            <a:endParaRPr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>
                <a:solidFill>
                  <a:srgbClr val="0000FF"/>
                </a:solidFill>
              </a:rPr>
              <a:t>grup verd</a:t>
            </a:r>
            <a:endParaRPr sz="25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147325"/>
            <a:ext cx="9144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rgbClr val="0000FF"/>
                </a:solidFill>
              </a:rPr>
              <a:t>Abans del fenòmen: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3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I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nformat del risc de moviments de vessants d’on vius (pots consultar a </a:t>
            </a:r>
            <a:r>
              <a:rPr b="1" lang="ca" sz="2200">
                <a:solidFill>
                  <a:schemeClr val="dk2"/>
                </a:solidFill>
              </a:rPr>
              <a:t>IDE Andorra </a:t>
            </a:r>
            <a:r>
              <a:rPr b="1" lang="ca" sz="2200" u="sng">
                <a:solidFill>
                  <a:schemeClr val="hlink"/>
                </a:solidFill>
                <a:hlinkClick r:id="rId3"/>
              </a:rPr>
              <a:t>https://www.cartografia.ad/?id=featured&amp;start=5</a:t>
            </a:r>
            <a:r>
              <a:rPr lang="ca" sz="2200">
                <a:solidFill>
                  <a:schemeClr val="dk2"/>
                </a:solidFill>
              </a:rPr>
              <a:t>)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Amb pluges fortes evitar passar pel peu dels vessants. Si s’ha de passar cal fer-ho amb molta atenció.</a:t>
            </a:r>
            <a:endParaRPr b="1" sz="2200">
              <a:solidFill>
                <a:schemeClr val="dk2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50" y="1741225"/>
            <a:ext cx="9144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rgbClr val="FFFF00"/>
                </a:solidFill>
              </a:rPr>
              <a:t>Durant el fenòmen: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Si et trobes en lloc de perill cal que 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t’allunyis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d’allà sense exposar-te més al perill.</a:t>
            </a:r>
            <a:endParaRPr b="1" sz="2200">
              <a:solidFill>
                <a:schemeClr val="dk2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Cal que estiguis atent a sorolls inusuals que poden indicar que el 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terreny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es mou.</a:t>
            </a:r>
            <a:endParaRPr b="1" sz="2200">
              <a:solidFill>
                <a:schemeClr val="dk2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En una situació de perill , busca un lloc segur i abandona les pertinences.</a:t>
            </a:r>
            <a:endParaRPr b="1" sz="2200">
              <a:solidFill>
                <a:schemeClr val="dk2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0" y="3268225"/>
            <a:ext cx="9090300" cy="18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rgbClr val="FF0000"/>
                </a:solidFill>
              </a:rPr>
              <a:t>Després del fenòmen: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Cal que no et quedis a 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la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zona del fenòmen ja que se’n pot produir un altre.</a:t>
            </a:r>
            <a:endParaRPr b="1" sz="2200">
              <a:solidFill>
                <a:schemeClr val="dk2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Cal que deixem lliures les 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línies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telefòniques</a:t>
            </a:r>
            <a:r>
              <a:rPr b="1" lang="ca" sz="22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per tal de no colapsar-les.</a:t>
            </a:r>
            <a:endParaRPr b="1" sz="2200">
              <a:solidFill>
                <a:schemeClr val="dk2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-126825" y="262825"/>
            <a:ext cx="87183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300"/>
              <a:t>T</a:t>
            </a:r>
            <a:r>
              <a:rPr b="1" lang="ca" sz="2300"/>
              <a:t>elèfons d'emergència:</a:t>
            </a:r>
            <a:endParaRPr b="1" sz="2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110 Policia"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4925"/>
            <a:ext cx="21812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2 emergencies"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625" y="834925"/>
            <a:ext cx="21812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6 urgencies mediques"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4850" y="834925"/>
            <a:ext cx="21812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6075" y="834925"/>
            <a:ext cx="218122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4300" y="2186000"/>
            <a:ext cx="4450500" cy="1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000"/>
              <a:t>CATAKIT</a:t>
            </a:r>
            <a:endParaRPr b="1"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000"/>
              <a:t>Aigua, llanterna, ràdio, farmaciola, mòbil, carregador,  documentació.</a:t>
            </a:r>
            <a:endParaRPr b="1"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5" name="Google Shape;75;p15"/>
          <p:cNvSpPr txBox="1"/>
          <p:nvPr/>
        </p:nvSpPr>
        <p:spPr>
          <a:xfrm>
            <a:off x="152400" y="-85475"/>
            <a:ext cx="91440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DESPRENIMENTS</a:t>
            </a:r>
            <a:endParaRPr b="1" sz="2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0350" y="2009950"/>
            <a:ext cx="3119613" cy="31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0" y="0"/>
            <a:ext cx="9144000" cy="11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100">
                <a:latin typeface="Comfortaa"/>
                <a:ea typeface="Comfortaa"/>
                <a:cs typeface="Comfortaa"/>
                <a:sym typeface="Comfortaa"/>
              </a:rPr>
              <a:t>FETS REALS D’ANDORRA</a:t>
            </a:r>
            <a:endParaRPr b="1" sz="5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1043175" y="1117500"/>
            <a:ext cx="63057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ca" sz="2457">
                <a:solidFill>
                  <a:schemeClr val="dk1"/>
                </a:solidFill>
              </a:rPr>
              <a:t>Despreniment d’una roca de cinc metres </a:t>
            </a:r>
            <a:r>
              <a:rPr lang="ca" sz="2457">
                <a:solidFill>
                  <a:schemeClr val="dk1"/>
                </a:solidFill>
              </a:rPr>
              <a:t>cúbics</a:t>
            </a:r>
            <a:r>
              <a:rPr lang="ca" sz="2457">
                <a:solidFill>
                  <a:schemeClr val="dk1"/>
                </a:solidFill>
              </a:rPr>
              <a:t> a la zona del Solà a Andorra la Vella.</a:t>
            </a:r>
            <a:endParaRPr sz="245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ca" sz="1995">
                <a:solidFill>
                  <a:schemeClr val="dk1"/>
                </a:solidFill>
                <a:highlight>
                  <a:srgbClr val="FFFFFF"/>
                </a:highlight>
              </a:rPr>
              <a:t>04/11/2020</a:t>
            </a:r>
            <a:endParaRPr sz="2920"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60025"/>
            <a:ext cx="3305526" cy="23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475" y="2249096"/>
            <a:ext cx="3305523" cy="254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1750" y="2485750"/>
            <a:ext cx="2460500" cy="18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