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0" autoAdjust="0"/>
    <p:restoredTop sz="94660"/>
  </p:normalViewPr>
  <p:slideViewPr>
    <p:cSldViewPr>
      <p:cViewPr varScale="1">
        <p:scale>
          <a:sx n="103" d="100"/>
          <a:sy n="103" d="100"/>
        </p:scale>
        <p:origin x="1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3F760-1825-4F64-9B90-45DB8A20F695}" type="datetimeFigureOut">
              <a:rPr lang="ca-ES" smtClean="0"/>
              <a:pPr/>
              <a:t>19/04/2021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BFFB-6CCC-42B9-8138-D755D6338B8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646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BFFB-6CCC-42B9-8138-D755D6338B88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79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043658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0000FF"/>
                </a:solidFill>
                <a:latin typeface="Gill Sans Ultra Bold Condensed" pitchFamily="34" charset="0"/>
              </a:rPr>
              <a:t>CONSELLS D’AUTOPROTRECCIÓ</a:t>
            </a:r>
            <a:br>
              <a:rPr lang="es-ES" sz="5400" dirty="0" smtClean="0">
                <a:solidFill>
                  <a:srgbClr val="0000FF"/>
                </a:solidFill>
                <a:latin typeface="Gill Sans Ultra Bold Condensed" pitchFamily="34" charset="0"/>
              </a:rPr>
            </a:br>
            <a:r>
              <a:rPr lang="es-ES" sz="5400" dirty="0" smtClean="0">
                <a:solidFill>
                  <a:srgbClr val="0000FF"/>
                </a:solidFill>
                <a:latin typeface="Gill Sans Ultra Bold Condensed" pitchFamily="34" charset="0"/>
              </a:rPr>
              <a:t>D’ALLAUS</a:t>
            </a:r>
            <a:endParaRPr lang="es-ES" sz="5400" dirty="0">
              <a:solidFill>
                <a:srgbClr val="0000FF"/>
              </a:solidFill>
              <a:latin typeface="Gill Sans Ultra Bold Condense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allau-frontera-austria-suis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8300559" cy="3456384"/>
          </a:xfrm>
          <a:prstGeom prst="rect">
            <a:avLst/>
          </a:prstGeom>
        </p:spPr>
      </p:pic>
      <p:sp>
        <p:nvSpPr>
          <p:cNvPr id="5" name="4 Rayo"/>
          <p:cNvSpPr/>
          <p:nvPr/>
        </p:nvSpPr>
        <p:spPr>
          <a:xfrm>
            <a:off x="251520" y="548680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0" dirty="0" smtClean="0">
                <a:solidFill>
                  <a:srgbClr val="002060"/>
                </a:solidFill>
                <a:latin typeface="Arial Black" pitchFamily="34" charset="0"/>
              </a:rPr>
              <a:t>FI</a:t>
            </a:r>
          </a:p>
          <a:p>
            <a:pPr algn="ctr">
              <a:buNone/>
            </a:pPr>
            <a:r>
              <a:rPr lang="es-ES" sz="4000" dirty="0" smtClean="0">
                <a:solidFill>
                  <a:srgbClr val="002060"/>
                </a:solidFill>
                <a:latin typeface="Arial Black" pitchFamily="34" charset="0"/>
              </a:rPr>
              <a:t>BY: PRIYA,ANNA I SAIOA.</a:t>
            </a:r>
          </a:p>
          <a:p>
            <a:pPr algn="ctr">
              <a:buNone/>
            </a:pPr>
            <a:endParaRPr lang="es-ES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s-ES" sz="20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3 Corazón"/>
          <p:cNvSpPr/>
          <p:nvPr/>
        </p:nvSpPr>
        <p:spPr>
          <a:xfrm>
            <a:off x="3491880" y="5157192"/>
            <a:ext cx="1872208" cy="11521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9"/>
            <a:ext cx="8352928" cy="16561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3600" dirty="0" err="1" smtClean="0">
                <a:latin typeface="Arial Black" pitchFamily="34" charset="0"/>
                <a:cs typeface="Arial" pitchFamily="34" charset="0"/>
              </a:rPr>
              <a:t>Anar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be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n </a:t>
            </a:r>
            <a:r>
              <a:rPr lang="es-ES" sz="3600" dirty="0" err="1" smtClean="0">
                <a:latin typeface="Arial Black" pitchFamily="34" charset="0"/>
                <a:cs typeface="Arial" pitchFamily="34" charset="0"/>
              </a:rPr>
              <a:t>equipats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: </a:t>
            </a:r>
            <a:r>
              <a:rPr lang="es-ES" sz="3600" dirty="0" err="1" smtClean="0">
                <a:latin typeface="Arial Black" pitchFamily="34" charset="0"/>
                <a:cs typeface="Arial" pitchFamily="34" charset="0"/>
              </a:rPr>
              <a:t>calçat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ES" sz="3600" dirty="0" err="1" smtClean="0">
                <a:latin typeface="Arial Black" pitchFamily="34" charset="0"/>
                <a:cs typeface="Arial" pitchFamily="34" charset="0"/>
              </a:rPr>
              <a:t>adeqüat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, roba </a:t>
            </a:r>
            <a:r>
              <a:rPr lang="es-ES" sz="3600" dirty="0" err="1" smtClean="0">
                <a:latin typeface="Arial Black" pitchFamily="34" charset="0"/>
                <a:cs typeface="Arial" pitchFamily="34" charset="0"/>
              </a:rPr>
              <a:t>adeqüada</a:t>
            </a:r>
            <a:r>
              <a:rPr lang="es-E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…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shutterstock_214854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7812360" cy="45291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/>
          <a:lstStyle/>
          <a:p>
            <a:r>
              <a:rPr lang="ca-ES" dirty="0" smtClean="0">
                <a:latin typeface="Arial Black" pitchFamily="34" charset="0"/>
              </a:rPr>
              <a:t>Portar aigua i menjar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33" y="1313176"/>
            <a:ext cx="8316999" cy="49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r>
              <a:rPr lang="ca-ES" dirty="0" smtClean="0">
                <a:latin typeface="Arial Black" pitchFamily="34" charset="0"/>
              </a:rPr>
              <a:t>Portar el DVA, la sonda i la pala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3 Imagen" descr="arva-evo4-pack-154378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7389440" cy="566124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r>
              <a:rPr lang="ca-ES" dirty="0" smtClean="0">
                <a:latin typeface="Arial Black" pitchFamily="34" charset="0"/>
              </a:rPr>
              <a:t>Portar farmaciola ( antibiòtics, </a:t>
            </a:r>
            <a:r>
              <a:rPr lang="ca-ES" dirty="0" err="1" smtClean="0">
                <a:latin typeface="Arial Black" pitchFamily="34" charset="0"/>
              </a:rPr>
              <a:t>tirites</a:t>
            </a:r>
            <a:r>
              <a:rPr lang="ca-ES" dirty="0" smtClean="0">
                <a:latin typeface="Arial Black" pitchFamily="34" charset="0"/>
              </a:rPr>
              <a:t>, guants ,termòmetre,...)</a:t>
            </a:r>
          </a:p>
          <a:p>
            <a:endParaRPr lang="ca-ES" dirty="0" smtClean="0"/>
          </a:p>
          <a:p>
            <a:pPr>
              <a:buNone/>
            </a:pPr>
            <a:endParaRPr lang="ca-ES" dirty="0" smtClean="0"/>
          </a:p>
        </p:txBody>
      </p:sp>
      <p:pic>
        <p:nvPicPr>
          <p:cNvPr id="4" name="3 Imagen" descr="40813073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949370" cy="417646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/>
          <a:lstStyle/>
          <a:p>
            <a:r>
              <a:rPr lang="ca-ES" dirty="0" smtClean="0">
                <a:latin typeface="Arial Black" pitchFamily="34" charset="0"/>
              </a:rPr>
              <a:t>Avisar a algú que vas a la muntanya.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3 Imagen" descr="vector-businessman-communication-with-business-woman-by-cell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6696744" cy="431531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r>
              <a:rPr lang="ca-ES" dirty="0" smtClean="0">
                <a:latin typeface="Arial Black" pitchFamily="34" charset="0"/>
              </a:rPr>
              <a:t>Portar telèfon mòbil. </a:t>
            </a: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021260" cy="445675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70609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/>
          <a:lstStyle/>
          <a:p>
            <a:r>
              <a:rPr lang="ca-ES" dirty="0" smtClean="0">
                <a:latin typeface="Arial Black" pitchFamily="34" charset="0"/>
              </a:rPr>
              <a:t>Portar manta tèrmica de supervivència .</a:t>
            </a: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3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511430" cy="489654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128792" cy="56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66</Words>
  <Application>Microsoft Office PowerPoint</Application>
  <PresentationFormat>Presentación en pantalla (4:3)</PresentationFormat>
  <Paragraphs>14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Gill Sans Ultra Bold Condensed</vt:lpstr>
      <vt:lpstr>Tema de Office</vt:lpstr>
      <vt:lpstr>CONSELLS D’AUTOPROTRECCIÓ D’ALLAUS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CONSELLS D’AUTOPROTRECCIÓ D’ALLAUS</dc:title>
  <dc:creator>Escola</dc:creator>
  <cp:lastModifiedBy>CARME CERVERA PALLEJA</cp:lastModifiedBy>
  <cp:revision>14</cp:revision>
  <dcterms:created xsi:type="dcterms:W3CDTF">2021-02-26T08:23:11Z</dcterms:created>
  <dcterms:modified xsi:type="dcterms:W3CDTF">2021-04-19T06:32:13Z</dcterms:modified>
</cp:coreProperties>
</file>