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Pacifico" panose="020B0604020202020204" charset="0"/>
      <p:regular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348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2397cd231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2397cd231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2397cd231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2397cd231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2397cd231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2397cd231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348700" y="337825"/>
            <a:ext cx="50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1937500" y="87175"/>
            <a:ext cx="5840100" cy="16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4700">
                <a:latin typeface="Pacifico"/>
                <a:ea typeface="Pacifico"/>
                <a:cs typeface="Pacifico"/>
                <a:sym typeface="Pacifico"/>
              </a:rPr>
              <a:t>Allaus d’Andorra</a:t>
            </a:r>
            <a:endParaRPr sz="4700"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50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100" y="2749800"/>
            <a:ext cx="2628900" cy="17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13175" y="2998063"/>
            <a:ext cx="2491808" cy="1395413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0" y="4401125"/>
            <a:ext cx="43647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300">
                <a:solidFill>
                  <a:srgbClr val="FF0000"/>
                </a:solidFill>
              </a:rPr>
              <a:t>Consells d’autoprotecció</a:t>
            </a:r>
            <a:endParaRPr sz="2500">
              <a:solidFill>
                <a:srgbClr val="FF0000"/>
              </a:solidFill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6213175" y="4393475"/>
            <a:ext cx="2131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>
                <a:solidFill>
                  <a:srgbClr val="00FF00"/>
                </a:solidFill>
              </a:rPr>
              <a:t>Arinsal 1996</a:t>
            </a:r>
            <a:endParaRPr sz="2400">
              <a:solidFill>
                <a:srgbClr val="00FF00"/>
              </a:solidFill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74800" y="401633"/>
            <a:ext cx="2131200" cy="1418217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6213175" y="2001100"/>
            <a:ext cx="3694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>
                <a:solidFill>
                  <a:srgbClr val="00FFFF"/>
                </a:solidFill>
              </a:rPr>
              <a:t>Parc natural del Comapedrosa  2018</a:t>
            </a:r>
            <a:endParaRPr sz="2400">
              <a:solidFill>
                <a:srgbClr val="00FFFF"/>
              </a:solidFill>
            </a:endParaRPr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0100" y="790362"/>
            <a:ext cx="2370751" cy="133385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/>
          <p:nvPr/>
        </p:nvSpPr>
        <p:spPr>
          <a:xfrm>
            <a:off x="0" y="2190713"/>
            <a:ext cx="2803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000">
                <a:solidFill>
                  <a:srgbClr val="FFFF00"/>
                </a:solidFill>
              </a:rPr>
              <a:t>Pla de L’Estany  2018</a:t>
            </a:r>
            <a:endParaRPr sz="20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55CC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/>
        </p:nvSpPr>
        <p:spPr>
          <a:xfrm>
            <a:off x="98075" y="261550"/>
            <a:ext cx="5437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3600">
                <a:solidFill>
                  <a:srgbClr val="FF9900"/>
                </a:solidFill>
              </a:rPr>
              <a:t>QUÈ ÉS UNA ALLAU?</a:t>
            </a:r>
            <a:endParaRPr sz="3600">
              <a:solidFill>
                <a:srgbClr val="FF9900"/>
              </a:solidFill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98075" y="1000450"/>
            <a:ext cx="90780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3000">
                <a:solidFill>
                  <a:schemeClr val="dk1"/>
                </a:solidFill>
              </a:rPr>
              <a:t>Una allau és una massa de neu que cau i es precipita avall pel vessant d’una muntanya.</a:t>
            </a:r>
            <a:r>
              <a:rPr lang="ca" sz="1800">
                <a:solidFill>
                  <a:schemeClr val="dk1"/>
                </a:solidFill>
              </a:rPr>
              <a:t> 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237" y="3097175"/>
            <a:ext cx="3555476" cy="183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21998" y="2646475"/>
            <a:ext cx="2867025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/>
        </p:nvSpPr>
        <p:spPr>
          <a:xfrm>
            <a:off x="4784600" y="3960850"/>
            <a:ext cx="2556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4800">
                <a:solidFill>
                  <a:srgbClr val="FF0000"/>
                </a:solidFill>
              </a:rPr>
              <a:t>A</a:t>
            </a:r>
            <a:r>
              <a:rPr lang="ca" sz="4800">
                <a:solidFill>
                  <a:srgbClr val="FF9900"/>
                </a:solidFill>
              </a:rPr>
              <a:t>L</a:t>
            </a:r>
            <a:r>
              <a:rPr lang="ca" sz="4800">
                <a:solidFill>
                  <a:srgbClr val="FF0000"/>
                </a:solidFill>
              </a:rPr>
              <a:t>E</a:t>
            </a:r>
            <a:r>
              <a:rPr lang="ca" sz="4800">
                <a:solidFill>
                  <a:srgbClr val="FF9900"/>
                </a:solidFill>
              </a:rPr>
              <a:t>R</a:t>
            </a:r>
            <a:r>
              <a:rPr lang="ca" sz="4800">
                <a:solidFill>
                  <a:srgbClr val="FF0000"/>
                </a:solidFill>
              </a:rPr>
              <a:t>T</a:t>
            </a:r>
            <a:r>
              <a:rPr lang="ca" sz="4800">
                <a:solidFill>
                  <a:srgbClr val="FF9900"/>
                </a:solidFill>
              </a:rPr>
              <a:t>A</a:t>
            </a:r>
            <a:endParaRPr sz="4800">
              <a:solidFill>
                <a:srgbClr val="FF9900"/>
              </a:solidFill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493425" y="2227875"/>
            <a:ext cx="2867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4800">
                <a:solidFill>
                  <a:srgbClr val="FF9900"/>
                </a:solidFill>
              </a:rPr>
              <a:t>A</a:t>
            </a:r>
            <a:r>
              <a:rPr lang="ca" sz="4800">
                <a:solidFill>
                  <a:srgbClr val="FF0000"/>
                </a:solidFill>
              </a:rPr>
              <a:t>L</a:t>
            </a:r>
            <a:r>
              <a:rPr lang="ca" sz="4800">
                <a:solidFill>
                  <a:srgbClr val="FF9900"/>
                </a:solidFill>
              </a:rPr>
              <a:t>E</a:t>
            </a:r>
            <a:r>
              <a:rPr lang="ca" sz="4800">
                <a:solidFill>
                  <a:srgbClr val="FF0000"/>
                </a:solidFill>
              </a:rPr>
              <a:t>R</a:t>
            </a:r>
            <a:r>
              <a:rPr lang="ca" sz="4800">
                <a:solidFill>
                  <a:srgbClr val="FF9900"/>
                </a:solidFill>
              </a:rPr>
              <a:t>T</a:t>
            </a:r>
            <a:r>
              <a:rPr lang="ca" sz="4800">
                <a:solidFill>
                  <a:srgbClr val="FF0000"/>
                </a:solidFill>
              </a:rPr>
              <a:t>A</a:t>
            </a:r>
            <a:endParaRPr sz="4800">
              <a:solidFill>
                <a:srgbClr val="FF0000"/>
              </a:solidFill>
            </a:endParaRPr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00725" y="1985975"/>
            <a:ext cx="3064650" cy="1445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0" y="17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3600"/>
              <a:t>Consell d'autoprotecció</a:t>
            </a:r>
            <a:endParaRPr sz="3600"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106500" y="861800"/>
            <a:ext cx="5310600" cy="39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/>
              <a:t>Abans: Has de mirar el temps,després a l’anar cap a la muntanya has de mirar els cartells.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a" sz="2400"/>
              <a:t>Durant: si l’allau t’ha atrapat has de nedar t’has de tapar les cremalleres, els guants i el casc. 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ca" sz="2400"/>
              <a:t>Després:s'ha d'anar amb compte pel lloc on ha passat l’allau.</a:t>
            </a:r>
            <a:r>
              <a:rPr lang="ca"/>
              <a:t> </a:t>
            </a:r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2000" y="596075"/>
            <a:ext cx="2044175" cy="2725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6"/>
            <a:ext cx="2044175" cy="1788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82075" y="3416150"/>
            <a:ext cx="3578452" cy="152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82496" y="3444321"/>
            <a:ext cx="1471000" cy="147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/>
        </p:nvSpPr>
        <p:spPr>
          <a:xfrm>
            <a:off x="277050" y="-171950"/>
            <a:ext cx="85899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9600">
                <a:solidFill>
                  <a:srgbClr val="00FF00"/>
                </a:solidFill>
              </a:rPr>
              <a:t>Andorra</a:t>
            </a:r>
            <a:endParaRPr sz="9600">
              <a:solidFill>
                <a:srgbClr val="00FF00"/>
              </a:solidFill>
            </a:endParaRPr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6600" y="112675"/>
            <a:ext cx="2162175" cy="211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053" y="1649900"/>
            <a:ext cx="3523750" cy="201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19690" y="2411650"/>
            <a:ext cx="1190625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 txBox="1"/>
          <p:nvPr/>
        </p:nvSpPr>
        <p:spPr>
          <a:xfrm>
            <a:off x="4246850" y="2314975"/>
            <a:ext cx="3073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3600"/>
              <a:t>110:POLICIA</a:t>
            </a:r>
            <a:endParaRPr sz="3600"/>
          </a:p>
        </p:txBody>
      </p:sp>
      <p:sp>
        <p:nvSpPr>
          <p:cNvPr id="94" name="Google Shape;94;p16"/>
          <p:cNvSpPr txBox="1"/>
          <p:nvPr/>
        </p:nvSpPr>
        <p:spPr>
          <a:xfrm>
            <a:off x="4287600" y="3053875"/>
            <a:ext cx="3523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95" name="Google Shape;95;p16"/>
          <p:cNvSpPr txBox="1"/>
          <p:nvPr/>
        </p:nvSpPr>
        <p:spPr>
          <a:xfrm>
            <a:off x="4246850" y="2936700"/>
            <a:ext cx="3073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3000"/>
              <a:t>118:BOMBERS</a:t>
            </a:r>
            <a:endParaRPr sz="3000"/>
          </a:p>
        </p:txBody>
      </p:sp>
      <p:sp>
        <p:nvSpPr>
          <p:cNvPr id="96" name="Google Shape;96;p16"/>
          <p:cNvSpPr txBox="1"/>
          <p:nvPr/>
        </p:nvSpPr>
        <p:spPr>
          <a:xfrm>
            <a:off x="4163975" y="3583200"/>
            <a:ext cx="3954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3000"/>
              <a:t>112:EMERGÈNCIES</a:t>
            </a:r>
            <a:endParaRPr sz="3000"/>
          </a:p>
        </p:txBody>
      </p:sp>
      <p:sp>
        <p:nvSpPr>
          <p:cNvPr id="97" name="Google Shape;97;p16"/>
          <p:cNvSpPr txBox="1"/>
          <p:nvPr/>
        </p:nvSpPr>
        <p:spPr>
          <a:xfrm>
            <a:off x="4041025" y="4217250"/>
            <a:ext cx="4200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/>
              <a:t>116:(SUM) SERVEI URGÈNCIES MÈDIQUES</a:t>
            </a:r>
            <a:endParaRPr sz="2400"/>
          </a:p>
        </p:txBody>
      </p:sp>
      <p:sp>
        <p:nvSpPr>
          <p:cNvPr id="98" name="Google Shape;98;p16"/>
          <p:cNvSpPr txBox="1"/>
          <p:nvPr/>
        </p:nvSpPr>
        <p:spPr>
          <a:xfrm>
            <a:off x="475425" y="3889400"/>
            <a:ext cx="2622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000" dirty="0" smtClean="0"/>
              <a:t>Alex,Sergi i Melissa</a:t>
            </a:r>
            <a:endParaRPr sz="2000" dirty="0"/>
          </a:p>
        </p:txBody>
      </p:sp>
      <p:sp>
        <p:nvSpPr>
          <p:cNvPr id="99" name="Google Shape;99;p16"/>
          <p:cNvSpPr txBox="1"/>
          <p:nvPr/>
        </p:nvSpPr>
        <p:spPr>
          <a:xfrm>
            <a:off x="553825" y="4318650"/>
            <a:ext cx="2162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4800"/>
              <a:t>SAFA</a:t>
            </a:r>
            <a:endParaRPr sz="4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</Words>
  <Application>Microsoft Office PowerPoint</Application>
  <PresentationFormat>Presentació en pantalla (16:9)</PresentationFormat>
  <Paragraphs>20</Paragraphs>
  <Slides>4</Slides>
  <Notes>4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2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4</vt:i4>
      </vt:variant>
    </vt:vector>
  </HeadingPairs>
  <TitlesOfParts>
    <vt:vector size="7" baseType="lpstr">
      <vt:lpstr>Arial</vt:lpstr>
      <vt:lpstr>Pacifico</vt:lpstr>
      <vt:lpstr>Simple Light</vt:lpstr>
      <vt:lpstr>Presentació del PowerPoint</vt:lpstr>
      <vt:lpstr>Presentació del PowerPoint</vt:lpstr>
      <vt:lpstr>Consell d'autoprotecció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safa</dc:creator>
  <cp:lastModifiedBy>CRISTINA FIGUERA GASULL</cp:lastModifiedBy>
  <cp:revision>2</cp:revision>
  <dcterms:modified xsi:type="dcterms:W3CDTF">2023-04-20T09:42:18Z</dcterms:modified>
</cp:coreProperties>
</file>