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144000" type="screen4x3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395" autoAdjust="0"/>
  </p:normalViewPr>
  <p:slideViewPr>
    <p:cSldViewPr snapToGrid="0" showGuides="1">
      <p:cViewPr varScale="1">
        <p:scale>
          <a:sx n="75" d="100"/>
          <a:sy n="75" d="100"/>
        </p:scale>
        <p:origin x="1386" y="60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2E44930-CF0B-4C29-B7FC-B219E651FEF7}" type="datetime1">
              <a:rPr lang="es-ES" smtClean="0"/>
              <a:t>12/04/2021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AA23130-A1FC-4B06-A58E-240EEE4705E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01837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BA692-62D8-4842-9AB9-84C1BD02AACE}" type="datetime1">
              <a:rPr lang="es-ES" smtClean="0"/>
              <a:pPr/>
              <a:t>12/04/2021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8136092-2EDF-47BF-99B1-B87430F95B70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8136092-2EDF-47BF-99B1-B87430F95B70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384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áfico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áfico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áfico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áfico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áfico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áfico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ítulo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 rtlCol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pPr rtl="0"/>
            <a:r>
              <a:rPr lang="es-ES" noProof="0" dirty="0"/>
              <a:t>AHORRAR DINERO</a:t>
            </a:r>
          </a:p>
        </p:txBody>
      </p:sp>
      <p:sp>
        <p:nvSpPr>
          <p:cNvPr id="86" name="Marcador de texto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7" name="Marcador de texto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8" name="Marcador de texto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9" name="Marcador de texto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0" name="Marcador de texto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1" name="Marcador de texto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2" name="Marcador de texto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3" name="Marcador de texto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4" name="Marcador de texto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COMIDA</a:t>
            </a:r>
          </a:p>
        </p:txBody>
      </p:sp>
      <p:sp>
        <p:nvSpPr>
          <p:cNvPr id="95" name="Marcador de texto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SALUD</a:t>
            </a:r>
          </a:p>
        </p:txBody>
      </p:sp>
      <p:sp>
        <p:nvSpPr>
          <p:cNvPr id="96" name="Marcador de texto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COCHE</a:t>
            </a:r>
          </a:p>
        </p:txBody>
      </p:sp>
      <p:sp>
        <p:nvSpPr>
          <p:cNvPr id="97" name="Marcador de texto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CASA</a:t>
            </a:r>
          </a:p>
        </p:txBody>
      </p:sp>
      <p:sp>
        <p:nvSpPr>
          <p:cNvPr id="98" name="Marcador de texto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TELÉFONO</a:t>
            </a:r>
          </a:p>
        </p:txBody>
      </p:sp>
      <p:sp>
        <p:nvSpPr>
          <p:cNvPr id="99" name="Marcador de texto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COMPRAS</a:t>
            </a:r>
          </a:p>
        </p:txBody>
      </p:sp>
      <p:sp>
        <p:nvSpPr>
          <p:cNvPr id="100" name="Marcador de texto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ABONOS</a:t>
            </a:r>
          </a:p>
        </p:txBody>
      </p:sp>
      <p:sp>
        <p:nvSpPr>
          <p:cNvPr id="101" name="Marcador de texto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IMPUESTOS</a:t>
            </a:r>
          </a:p>
        </p:txBody>
      </p:sp>
      <p:sp>
        <p:nvSpPr>
          <p:cNvPr id="107" name="Marcador de texto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108" name="Marcador de texto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SUS AHORROS</a:t>
            </a:r>
          </a:p>
        </p:txBody>
      </p:sp>
      <p:sp>
        <p:nvSpPr>
          <p:cNvPr id="110" name="Marcador de posición de imagen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1" name="Marcador de posición de imagen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2" name="Marcador de posición de imagen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3" name="Marcador de posición de imagen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4" name="Marcador de posición de imagen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5" name="Marcador de posición de imagen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6" name="Marcador de posición de imagen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7" name="Marcador de posición de imagen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24" name="Marcador de texto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CÓMO</a:t>
            </a:r>
            <a:br>
              <a:rPr lang="es-ES" noProof="0" dirty="0"/>
            </a:br>
            <a:r>
              <a:rPr lang="es-ES" noProof="0" dirty="0"/>
              <a:t>...</a:t>
            </a:r>
          </a:p>
        </p:txBody>
      </p:sp>
      <p:sp>
        <p:nvSpPr>
          <p:cNvPr id="125" name="Marcador de posición de imagen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noProof="0" dirty="0" smtClean="0"/>
              <a:t>DD.MM.20XX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75BE66-B004-4B62-93B5-6C3A07EE5DEC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dorra la Vella, 1982 | BonDia Diari digital d'Andorr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733" y="3608440"/>
            <a:ext cx="4298922" cy="27136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sz="4000" dirty="0" smtClean="0">
                <a:solidFill>
                  <a:schemeClr val="accent4">
                    <a:lumMod val="75000"/>
                  </a:schemeClr>
                </a:solidFill>
              </a:rPr>
              <a:t>INUNDACIONS</a:t>
            </a:r>
            <a:endParaRPr lang="es-E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6567" y="1253089"/>
            <a:ext cx="1477445" cy="1802178"/>
          </a:xfrm>
        </p:spPr>
        <p:txBody>
          <a:bodyPr rtlCol="0"/>
          <a:lstStyle/>
          <a:p>
            <a:pPr algn="just" rtl="0"/>
            <a:r>
              <a:rPr lang="ca-ES" sz="1400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1-Ens hem de allunyar de les zones per on circuli l’aigua.</a:t>
            </a:r>
            <a:endParaRPr lang="ca-ES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0950" y="1940074"/>
            <a:ext cx="1174750" cy="945716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4- Hem d’evitar d’agafar el cotxe perquè la carretera es pot inundar o esfondrar</a:t>
            </a:r>
            <a:endParaRPr lang="ca-ES" sz="1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03730" y="1417327"/>
            <a:ext cx="1495103" cy="1569540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2-Si estem a casa hem dirigir-nos a les plantes mes altes de l’edifici.</a:t>
            </a:r>
            <a:endParaRPr lang="ca-ES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96129" y="1717587"/>
            <a:ext cx="1282568" cy="1128874"/>
          </a:xfrm>
        </p:spPr>
        <p:txBody>
          <a:bodyPr rtlCol="0"/>
          <a:lstStyle/>
          <a:p>
            <a:r>
              <a:rPr lang="ca-ES" sz="1400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3-Hem de tancar les portes, finestres o escletxes possibles 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8403" y="7378662"/>
            <a:ext cx="1477445" cy="1184566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5- Si el vehicle comença a ser arrossegat per l’aigua, hem de sortir-ne immediatament i dirigir-nos a zones altes.</a:t>
            </a:r>
            <a:endParaRPr lang="ca-ES" sz="14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80950" y="7278025"/>
            <a:ext cx="1174750" cy="1238821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8- Estar preparats per evacuar l’edifici en qualsevol moment.</a:t>
            </a:r>
            <a:endParaRPr lang="ca-ES" sz="1400" b="1" dirty="0">
              <a:solidFill>
                <a:schemeClr val="bg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03730" y="6964531"/>
            <a:ext cx="1495103" cy="1425646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6- Desconnectar</a:t>
            </a:r>
          </a:p>
          <a:p>
            <a:pPr rtl="0"/>
            <a:r>
              <a:rPr lang="ca-ES" sz="14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tots els aparells</a:t>
            </a:r>
          </a:p>
          <a:p>
            <a:pPr rtl="0"/>
            <a:r>
              <a:rPr lang="ca-ES" sz="14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electrònics.</a:t>
            </a:r>
            <a:endParaRPr lang="ca-ES" sz="14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97123" y="7475367"/>
            <a:ext cx="1174750" cy="633600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7-Tenir clares  les tasques de cada membre de la família. </a:t>
            </a:r>
            <a:endParaRPr lang="ca-ES" sz="1400" b="1" dirty="0">
              <a:solidFill>
                <a:schemeClr val="tx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6" name="Marcador de texto 55">
            <a:extLst>
              <a:ext uri="{FF2B5EF4-FFF2-40B4-BE49-F238E27FC236}">
                <a16:creationId xmlns:a16="http://schemas.microsoft.com/office/drawing/2014/main" id="{83B7E261-F076-44C4-8CE3-CC57E586483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 rtlCol="0"/>
          <a:lstStyle/>
          <a:p>
            <a:pPr rtl="0"/>
            <a:r>
              <a:rPr lang="es-ES" sz="2000" dirty="0" smtClean="0"/>
              <a:t>Riscos </a:t>
            </a:r>
            <a:r>
              <a:rPr lang="es-ES" sz="2000" dirty="0" err="1" smtClean="0"/>
              <a:t>naturals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404_TF44594937.potx" id="{71991434-D989-4AB7-B7EF-7C5FD9B76A37}" vid="{7B4985B7-12D1-4C7F-8C11-443A4A6E306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4841C4-9D77-45E7-945C-9B2D212D8016}">
  <ds:schemaRefs>
    <ds:schemaRef ds:uri="http://schemas.microsoft.com/sharepoint/v3"/>
    <ds:schemaRef ds:uri="http://purl.org/dc/elements/1.1/"/>
    <ds:schemaRef ds:uri="http://schemas.openxmlformats.org/package/2006/metadata/core-properties"/>
    <ds:schemaRef ds:uri="6dc4bcd6-49db-4c07-9060-8acfc67cef9f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fb0879af-3eba-417a-a55a-ffe6dcd6ca7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85CDB61-046A-4160-8502-C1BE902868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3857B4-C055-4B5E-B923-721ACE470C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Póster de infografías sobre finanzas</Template>
  <TotalTime>0</TotalTime>
  <Words>104</Words>
  <Application>Microsoft Office PowerPoint</Application>
  <PresentationFormat>Presentació en pantalla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Bookman Old Style</vt:lpstr>
      <vt:lpstr>Calibri</vt:lpstr>
      <vt:lpstr>Comic Sans MS</vt:lpstr>
      <vt:lpstr>Tema de Office</vt:lpstr>
      <vt:lpstr>INUNDACIONS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2021-03-16T11:30:37Z</dcterms:created>
  <dcterms:modified xsi:type="dcterms:W3CDTF">2021-04-12T14:12:30Z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