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6858000" cy="9144000" type="screen4x3"/>
  <p:notesSz cx="6858000" cy="9144000"/>
  <p:defaultTextStyle>
    <a:defPPr rtl="0"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160" userDrawn="1">
          <p15:clr>
            <a:srgbClr val="A4A3A4"/>
          </p15:clr>
        </p15:guide>
        <p15:guide id="3" orient="horz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1A1A"/>
    <a:srgbClr val="105A46"/>
    <a:srgbClr val="E4575E"/>
    <a:srgbClr val="F58A1F"/>
    <a:srgbClr val="B94034"/>
    <a:srgbClr val="B65A1F"/>
    <a:srgbClr val="B98200"/>
    <a:srgbClr val="587500"/>
    <a:srgbClr val="44BC92"/>
    <a:srgbClr val="1B59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6395" autoAdjust="0"/>
  </p:normalViewPr>
  <p:slideViewPr>
    <p:cSldViewPr snapToGrid="0" showGuides="1">
      <p:cViewPr varScale="1">
        <p:scale>
          <a:sx n="75" d="100"/>
          <a:sy n="75" d="100"/>
        </p:scale>
        <p:origin x="1386" y="60"/>
      </p:cViewPr>
      <p:guideLst>
        <p:guide pos="2160"/>
        <p:guide orient="horz"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2E44930-CF0B-4C29-B7FC-B219E651FEF7}" type="datetime1">
              <a:rPr lang="es-ES" smtClean="0"/>
              <a:t>12/04/2021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AA23130-A1FC-4B06-A58E-240EEE4705E6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2018379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4BA692-62D8-4842-9AB9-84C1BD02AACE}" type="datetime1">
              <a:rPr lang="es-ES" smtClean="0"/>
              <a:pPr/>
              <a:t>12/04/2021</a:t>
            </a:fld>
            <a:endParaRPr lang="es-ES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" noProof="0" dirty="0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ES" noProof="0" dirty="0"/>
              <a:t>Editar estilos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8136092-2EDF-47BF-99B1-B87430F95B70}" type="slidenum">
              <a:rPr lang="es-ES" noProof="0" smtClean="0"/>
              <a:t>‹#›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60305659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C8136092-2EDF-47BF-99B1-B87430F95B70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83846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12.svg"/><Relationship Id="rId18" Type="http://schemas.openxmlformats.org/officeDocument/2006/relationships/image" Target="../media/image9.png"/><Relationship Id="rId26" Type="http://schemas.openxmlformats.org/officeDocument/2006/relationships/image" Target="../media/image13.png"/><Relationship Id="rId3" Type="http://schemas.openxmlformats.org/officeDocument/2006/relationships/image" Target="../media/image2.svg"/><Relationship Id="rId21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6.png"/><Relationship Id="rId17" Type="http://schemas.openxmlformats.org/officeDocument/2006/relationships/image" Target="../media/image16.svg"/><Relationship Id="rId25" Type="http://schemas.openxmlformats.org/officeDocument/2006/relationships/image" Target="../media/image24.svg"/><Relationship Id="rId2" Type="http://schemas.openxmlformats.org/officeDocument/2006/relationships/image" Target="../media/image1.png"/><Relationship Id="rId16" Type="http://schemas.openxmlformats.org/officeDocument/2006/relationships/image" Target="../media/image8.png"/><Relationship Id="rId20" Type="http://schemas.openxmlformats.org/officeDocument/2006/relationships/image" Target="../media/image10.png"/><Relationship Id="rId29" Type="http://schemas.openxmlformats.org/officeDocument/2006/relationships/image" Target="../media/image28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11" Type="http://schemas.openxmlformats.org/officeDocument/2006/relationships/image" Target="../media/image10.svg"/><Relationship Id="rId24" Type="http://schemas.openxmlformats.org/officeDocument/2006/relationships/image" Target="../media/image12.pn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23" Type="http://schemas.openxmlformats.org/officeDocument/2006/relationships/image" Target="../media/image22.svg"/><Relationship Id="rId28" Type="http://schemas.openxmlformats.org/officeDocument/2006/relationships/image" Target="../media/image14.png"/><Relationship Id="rId10" Type="http://schemas.openxmlformats.org/officeDocument/2006/relationships/image" Target="../media/image5.png"/><Relationship Id="rId19" Type="http://schemas.openxmlformats.org/officeDocument/2006/relationships/image" Target="../media/image18.svg"/><Relationship Id="rId4" Type="http://schemas.openxmlformats.org/officeDocument/2006/relationships/image" Target="../media/image2.png"/><Relationship Id="rId9" Type="http://schemas.openxmlformats.org/officeDocument/2006/relationships/image" Target="../media/image8.svg"/><Relationship Id="rId14" Type="http://schemas.openxmlformats.org/officeDocument/2006/relationships/image" Target="../media/image7.png"/><Relationship Id="rId22" Type="http://schemas.openxmlformats.org/officeDocument/2006/relationships/image" Target="../media/image11.png"/><Relationship Id="rId27" Type="http://schemas.openxmlformats.org/officeDocument/2006/relationships/image" Target="../media/image26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ráfico 65">
            <a:extLst>
              <a:ext uri="{FF2B5EF4-FFF2-40B4-BE49-F238E27FC236}">
                <a16:creationId xmlns:a16="http://schemas.microsoft.com/office/drawing/2014/main" id="{90B14DE5-DA3D-4674-BF58-3926C8A9DD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flipV="1">
            <a:off x="5123375" y="6751033"/>
            <a:ext cx="1483200" cy="2142400"/>
          </a:xfrm>
          <a:prstGeom prst="rect">
            <a:avLst/>
          </a:prstGeom>
        </p:spPr>
      </p:pic>
      <p:pic>
        <p:nvPicPr>
          <p:cNvPr id="67" name="Gráfico 66">
            <a:extLst>
              <a:ext uri="{FF2B5EF4-FFF2-40B4-BE49-F238E27FC236}">
                <a16:creationId xmlns:a16="http://schemas.microsoft.com/office/drawing/2014/main" id="{F519C58A-42C2-4EFF-90E4-9A2251618C3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flipV="1">
            <a:off x="3495279" y="6751033"/>
            <a:ext cx="1483200" cy="2142400"/>
          </a:xfrm>
          <a:prstGeom prst="rect">
            <a:avLst/>
          </a:prstGeom>
        </p:spPr>
      </p:pic>
      <p:pic>
        <p:nvPicPr>
          <p:cNvPr id="68" name="Gráfico 67">
            <a:extLst>
              <a:ext uri="{FF2B5EF4-FFF2-40B4-BE49-F238E27FC236}">
                <a16:creationId xmlns:a16="http://schemas.microsoft.com/office/drawing/2014/main" id="{82AA0ABF-C12D-46ED-83CE-47F37AC0A87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flipV="1">
            <a:off x="1867182" y="6751033"/>
            <a:ext cx="1483200" cy="2142400"/>
          </a:xfrm>
          <a:prstGeom prst="rect">
            <a:avLst/>
          </a:prstGeom>
        </p:spPr>
      </p:pic>
      <p:pic>
        <p:nvPicPr>
          <p:cNvPr id="69" name="Gráfico 68">
            <a:extLst>
              <a:ext uri="{FF2B5EF4-FFF2-40B4-BE49-F238E27FC236}">
                <a16:creationId xmlns:a16="http://schemas.microsoft.com/office/drawing/2014/main" id="{9E510651-FA50-4A92-BA3E-CE76CFE11AB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 flipV="1">
            <a:off x="239085" y="6751033"/>
            <a:ext cx="1483200" cy="2142400"/>
          </a:xfrm>
          <a:prstGeom prst="rect">
            <a:avLst/>
          </a:prstGeom>
        </p:spPr>
      </p:pic>
      <p:pic>
        <p:nvPicPr>
          <p:cNvPr id="60" name="Gráfico 59">
            <a:extLst>
              <a:ext uri="{FF2B5EF4-FFF2-40B4-BE49-F238E27FC236}">
                <a16:creationId xmlns:a16="http://schemas.microsoft.com/office/drawing/2014/main" id="{F6C9B6F4-3A93-4DCA-A42A-46222720EF98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5126322" y="1351383"/>
            <a:ext cx="1483200" cy="2142400"/>
          </a:xfrm>
          <a:prstGeom prst="rect">
            <a:avLst/>
          </a:prstGeom>
        </p:spPr>
      </p:pic>
      <p:pic>
        <p:nvPicPr>
          <p:cNvPr id="58" name="Gráfico 57">
            <a:extLst>
              <a:ext uri="{FF2B5EF4-FFF2-40B4-BE49-F238E27FC236}">
                <a16:creationId xmlns:a16="http://schemas.microsoft.com/office/drawing/2014/main" id="{7FB68798-4EF5-491D-BDC4-288D15D2E318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3498226" y="1351383"/>
            <a:ext cx="1483200" cy="2142400"/>
          </a:xfrm>
          <a:prstGeom prst="rect">
            <a:avLst/>
          </a:prstGeom>
        </p:spPr>
      </p:pic>
      <p:pic>
        <p:nvPicPr>
          <p:cNvPr id="55" name="Gráfico 54">
            <a:extLst>
              <a:ext uri="{FF2B5EF4-FFF2-40B4-BE49-F238E27FC236}">
                <a16:creationId xmlns:a16="http://schemas.microsoft.com/office/drawing/2014/main" id="{B4E84C11-C343-4347-A2E3-0B7555BB642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xmlns="" r:embed="rId15"/>
              </a:ext>
            </a:extLst>
          </a:blip>
          <a:stretch>
            <a:fillRect/>
          </a:stretch>
        </p:blipFill>
        <p:spPr>
          <a:xfrm>
            <a:off x="1870129" y="1351383"/>
            <a:ext cx="1483200" cy="2142400"/>
          </a:xfrm>
          <a:prstGeom prst="rect">
            <a:avLst/>
          </a:prstGeom>
        </p:spPr>
      </p:pic>
      <p:pic>
        <p:nvPicPr>
          <p:cNvPr id="53" name="Gráfico 52">
            <a:extLst>
              <a:ext uri="{FF2B5EF4-FFF2-40B4-BE49-F238E27FC236}">
                <a16:creationId xmlns:a16="http://schemas.microsoft.com/office/drawing/2014/main" id="{D4AA3417-388D-4F52-A85A-B359D84DCD7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xmlns="" r:embed="rId17"/>
              </a:ext>
            </a:extLst>
          </a:blip>
          <a:stretch>
            <a:fillRect/>
          </a:stretch>
        </p:blipFill>
        <p:spPr>
          <a:xfrm>
            <a:off x="242032" y="1351383"/>
            <a:ext cx="1483200" cy="2142400"/>
          </a:xfrm>
          <a:prstGeom prst="rect">
            <a:avLst/>
          </a:prstGeom>
        </p:spPr>
      </p:pic>
      <p:pic>
        <p:nvPicPr>
          <p:cNvPr id="82" name="Gráfico 81">
            <a:extLst>
              <a:ext uri="{FF2B5EF4-FFF2-40B4-BE49-F238E27FC236}">
                <a16:creationId xmlns:a16="http://schemas.microsoft.com/office/drawing/2014/main" id="{D1B1C02E-9F07-4E40-BE13-F802E6138A66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:asvg="http://schemas.microsoft.com/office/drawing/2016/SVG/main" xmlns="" r:embed="rId19"/>
              </a:ext>
            </a:extLst>
          </a:blip>
          <a:stretch>
            <a:fillRect/>
          </a:stretch>
        </p:blipFill>
        <p:spPr>
          <a:xfrm>
            <a:off x="708660" y="3321109"/>
            <a:ext cx="5658712" cy="3666744"/>
          </a:xfrm>
          <a:prstGeom prst="rect">
            <a:avLst/>
          </a:prstGeom>
        </p:spPr>
      </p:pic>
      <p:pic>
        <p:nvPicPr>
          <p:cNvPr id="13" name="Gráfico 12">
            <a:extLst>
              <a:ext uri="{FF2B5EF4-FFF2-40B4-BE49-F238E27FC236}">
                <a16:creationId xmlns:a16="http://schemas.microsoft.com/office/drawing/2014/main" id="{D8D41EC6-1A3C-43A4-A1A5-C4D0F47ADF66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96DAC541-7B7A-43D3-8B79-37D633B846F1}">
                <asvg:svgBlip xmlns:asvg="http://schemas.microsoft.com/office/drawing/2016/SVG/main" xmlns="" r:embed="rId21"/>
              </a:ext>
            </a:extLst>
          </a:blip>
          <a:stretch>
            <a:fillRect/>
          </a:stretch>
        </p:blipFill>
        <p:spPr>
          <a:xfrm>
            <a:off x="2084832" y="3763929"/>
            <a:ext cx="2688336" cy="2688336"/>
          </a:xfrm>
          <a:prstGeom prst="rect">
            <a:avLst/>
          </a:prstGeom>
        </p:spPr>
      </p:pic>
      <p:pic>
        <p:nvPicPr>
          <p:cNvPr id="56" name="Gráfico 55">
            <a:extLst>
              <a:ext uri="{FF2B5EF4-FFF2-40B4-BE49-F238E27FC236}">
                <a16:creationId xmlns:a16="http://schemas.microsoft.com/office/drawing/2014/main" id="{56C7FDEA-6D60-408B-BB92-E0FB7E8FAE5B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96DAC541-7B7A-43D3-8B79-37D633B846F1}">
                <asvg:svgBlip xmlns:asvg="http://schemas.microsoft.com/office/drawing/2016/SVG/main" xmlns="" r:embed="rId23"/>
              </a:ext>
            </a:extLst>
          </a:blip>
          <a:stretch>
            <a:fillRect/>
          </a:stretch>
        </p:blipFill>
        <p:spPr>
          <a:xfrm>
            <a:off x="2221200" y="3907603"/>
            <a:ext cx="2415600" cy="2415600"/>
          </a:xfrm>
          <a:prstGeom prst="rect">
            <a:avLst/>
          </a:prstGeom>
        </p:spPr>
      </p:pic>
      <p:pic>
        <p:nvPicPr>
          <p:cNvPr id="3" name="Gráfico 2">
            <a:extLst>
              <a:ext uri="{FF2B5EF4-FFF2-40B4-BE49-F238E27FC236}">
                <a16:creationId xmlns:a16="http://schemas.microsoft.com/office/drawing/2014/main" id="{3643133D-031F-4AB9-8E35-810217F817BA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xmlns="" r:embed="rId25"/>
              </a:ext>
            </a:extLst>
          </a:blip>
          <a:stretch>
            <a:fillRect/>
          </a:stretch>
        </p:blipFill>
        <p:spPr>
          <a:xfrm>
            <a:off x="248477" y="251678"/>
            <a:ext cx="6361045" cy="877824"/>
          </a:xfrm>
          <a:prstGeom prst="rect">
            <a:avLst/>
          </a:prstGeom>
        </p:spPr>
      </p:pic>
      <p:pic>
        <p:nvPicPr>
          <p:cNvPr id="5" name="Gráfico 4">
            <a:extLst>
              <a:ext uri="{FF2B5EF4-FFF2-40B4-BE49-F238E27FC236}">
                <a16:creationId xmlns:a16="http://schemas.microsoft.com/office/drawing/2014/main" id="{CAD03BDB-FEE2-49F5-A811-E7AE127D7B18}"/>
              </a:ext>
            </a:extLst>
          </p:cNvPr>
          <p:cNvPicPr>
            <a:picLocks noChangeAspect="1"/>
          </p:cNvPicPr>
          <p:nvPr userDrawn="1"/>
        </p:nvPicPr>
        <p:blipFill>
          <a:blip r:embed="rId26">
            <a:extLst>
              <a:ext uri="{96DAC541-7B7A-43D3-8B79-37D633B846F1}">
                <asvg:svgBlip xmlns:asvg="http://schemas.microsoft.com/office/drawing/2016/SVG/main" xmlns="" r:embed="rId27"/>
              </a:ext>
            </a:extLst>
          </a:blip>
          <a:stretch>
            <a:fillRect/>
          </a:stretch>
        </p:blipFill>
        <p:spPr>
          <a:xfrm>
            <a:off x="1175604" y="251678"/>
            <a:ext cx="38013" cy="886968"/>
          </a:xfrm>
          <a:prstGeom prst="rect">
            <a:avLst/>
          </a:prstGeom>
        </p:spPr>
      </p:pic>
      <p:pic>
        <p:nvPicPr>
          <p:cNvPr id="70" name="Gráfico 69">
            <a:extLst>
              <a:ext uri="{FF2B5EF4-FFF2-40B4-BE49-F238E27FC236}">
                <a16:creationId xmlns:a16="http://schemas.microsoft.com/office/drawing/2014/main" id="{3EB0F26B-EF67-45AE-B9D7-F16CE8D7600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253048" y="2089300"/>
            <a:ext cx="1472184" cy="12691"/>
          </a:xfrm>
          <a:prstGeom prst="rect">
            <a:avLst/>
          </a:prstGeom>
        </p:spPr>
      </p:pic>
      <p:pic>
        <p:nvPicPr>
          <p:cNvPr id="72" name="Gráfico 71">
            <a:extLst>
              <a:ext uri="{FF2B5EF4-FFF2-40B4-BE49-F238E27FC236}">
                <a16:creationId xmlns:a16="http://schemas.microsoft.com/office/drawing/2014/main" id="{47995016-D4D8-4808-8CD3-32F79B0239A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1883210" y="2089300"/>
            <a:ext cx="1472184" cy="12691"/>
          </a:xfrm>
          <a:prstGeom prst="rect">
            <a:avLst/>
          </a:prstGeom>
        </p:spPr>
      </p:pic>
      <p:pic>
        <p:nvPicPr>
          <p:cNvPr id="73" name="Gráfico 72">
            <a:extLst>
              <a:ext uri="{FF2B5EF4-FFF2-40B4-BE49-F238E27FC236}">
                <a16:creationId xmlns:a16="http://schemas.microsoft.com/office/drawing/2014/main" id="{EE35787E-99B0-40C6-9105-C83783287C8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3508800" y="2089300"/>
            <a:ext cx="1472184" cy="12691"/>
          </a:xfrm>
          <a:prstGeom prst="rect">
            <a:avLst/>
          </a:prstGeom>
        </p:spPr>
      </p:pic>
      <p:pic>
        <p:nvPicPr>
          <p:cNvPr id="74" name="Gráfico 73">
            <a:extLst>
              <a:ext uri="{FF2B5EF4-FFF2-40B4-BE49-F238E27FC236}">
                <a16:creationId xmlns:a16="http://schemas.microsoft.com/office/drawing/2014/main" id="{54E4CDFC-F54D-4B24-A397-95EED4412D7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5134391" y="2089300"/>
            <a:ext cx="1472184" cy="12691"/>
          </a:xfrm>
          <a:prstGeom prst="rect">
            <a:avLst/>
          </a:prstGeom>
        </p:spPr>
      </p:pic>
      <p:pic>
        <p:nvPicPr>
          <p:cNvPr id="76" name="Gráfico 75">
            <a:extLst>
              <a:ext uri="{FF2B5EF4-FFF2-40B4-BE49-F238E27FC236}">
                <a16:creationId xmlns:a16="http://schemas.microsoft.com/office/drawing/2014/main" id="{2C796C20-C435-47D1-A39F-36774906D44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259492" y="8143121"/>
            <a:ext cx="1472184" cy="12691"/>
          </a:xfrm>
          <a:prstGeom prst="rect">
            <a:avLst/>
          </a:prstGeom>
        </p:spPr>
      </p:pic>
      <p:pic>
        <p:nvPicPr>
          <p:cNvPr id="77" name="Gráfico 76">
            <a:extLst>
              <a:ext uri="{FF2B5EF4-FFF2-40B4-BE49-F238E27FC236}">
                <a16:creationId xmlns:a16="http://schemas.microsoft.com/office/drawing/2014/main" id="{CC37E82C-07E7-4BD1-87B9-433A58C888EF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1884458" y="8143121"/>
            <a:ext cx="1472184" cy="12691"/>
          </a:xfrm>
          <a:prstGeom prst="rect">
            <a:avLst/>
          </a:prstGeom>
        </p:spPr>
      </p:pic>
      <p:pic>
        <p:nvPicPr>
          <p:cNvPr id="78" name="Gráfico 77">
            <a:extLst>
              <a:ext uri="{FF2B5EF4-FFF2-40B4-BE49-F238E27FC236}">
                <a16:creationId xmlns:a16="http://schemas.microsoft.com/office/drawing/2014/main" id="{84AEA474-6D1D-4F34-A07A-9A080818AFFD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3509424" y="8143121"/>
            <a:ext cx="1472184" cy="12691"/>
          </a:xfrm>
          <a:prstGeom prst="rect">
            <a:avLst/>
          </a:prstGeom>
        </p:spPr>
      </p:pic>
      <p:pic>
        <p:nvPicPr>
          <p:cNvPr id="79" name="Gráfico 78">
            <a:extLst>
              <a:ext uri="{FF2B5EF4-FFF2-40B4-BE49-F238E27FC236}">
                <a16:creationId xmlns:a16="http://schemas.microsoft.com/office/drawing/2014/main" id="{D5CF3E23-E5D2-4FB2-B1D6-C5C92BC809F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5134391" y="8143121"/>
            <a:ext cx="1472184" cy="12691"/>
          </a:xfrm>
          <a:prstGeom prst="rect">
            <a:avLst/>
          </a:prstGeom>
        </p:spPr>
      </p:pic>
      <p:sp>
        <p:nvSpPr>
          <p:cNvPr id="83" name="Título 82">
            <a:extLst>
              <a:ext uri="{FF2B5EF4-FFF2-40B4-BE49-F238E27FC236}">
                <a16:creationId xmlns:a16="http://schemas.microsoft.com/office/drawing/2014/main" id="{B5AE010A-EACD-440E-AC17-9004D712CB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96907" y="278293"/>
            <a:ext cx="5191768" cy="889458"/>
          </a:xfrm>
        </p:spPr>
        <p:txBody>
          <a:bodyPr lIns="0" tIns="0" rIns="0" bIns="0" rtlCol="0">
            <a:noAutofit/>
          </a:bodyPr>
          <a:lstStyle>
            <a:lvl1pPr>
              <a:defRPr sz="5500" b="1">
                <a:solidFill>
                  <a:srgbClr val="105A46"/>
                </a:solidFill>
              </a:defRPr>
            </a:lvl1pPr>
          </a:lstStyle>
          <a:p>
            <a:pPr rtl="0"/>
            <a:r>
              <a:rPr lang="es-ES" noProof="0" dirty="0"/>
              <a:t>AHORRAR DINERO</a:t>
            </a:r>
          </a:p>
        </p:txBody>
      </p:sp>
      <p:sp>
        <p:nvSpPr>
          <p:cNvPr id="86" name="Marcador de texto 85">
            <a:extLst>
              <a:ext uri="{FF2B5EF4-FFF2-40B4-BE49-F238E27FC236}">
                <a16:creationId xmlns:a16="http://schemas.microsoft.com/office/drawing/2014/main" id="{0AD73A12-94F1-4703-97C7-FD47449AA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8209" y="1412514"/>
            <a:ext cx="1174750" cy="633887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87" name="Marcador de texto 85">
            <a:extLst>
              <a:ext uri="{FF2B5EF4-FFF2-40B4-BE49-F238E27FC236}">
                <a16:creationId xmlns:a16="http://schemas.microsoft.com/office/drawing/2014/main" id="{7B4ECFC7-29BF-4BDC-BB76-B9AF9F9359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89550" y="1412514"/>
            <a:ext cx="1174750" cy="633887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88" name="Marcador de texto 85">
            <a:extLst>
              <a:ext uri="{FF2B5EF4-FFF2-40B4-BE49-F238E27FC236}">
                <a16:creationId xmlns:a16="http://schemas.microsoft.com/office/drawing/2014/main" id="{EFB943BD-1D3A-4EE2-A63D-3C5C2B531EA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35323" y="1412514"/>
            <a:ext cx="1174750" cy="633887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89" name="Marcador de texto 85">
            <a:extLst>
              <a:ext uri="{FF2B5EF4-FFF2-40B4-BE49-F238E27FC236}">
                <a16:creationId xmlns:a16="http://schemas.microsoft.com/office/drawing/2014/main" id="{323428F7-951E-4CF8-8B74-3ECD1B3BCD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62437" y="1412514"/>
            <a:ext cx="1174750" cy="633887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90" name="Marcador de texto 85">
            <a:extLst>
              <a:ext uri="{FF2B5EF4-FFF2-40B4-BE49-F238E27FC236}">
                <a16:creationId xmlns:a16="http://schemas.microsoft.com/office/drawing/2014/main" id="{B2E76416-7D8D-4677-8085-9B92E21A87C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08209" y="8200238"/>
            <a:ext cx="1174750" cy="633600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91" name="Marcador de texto 85">
            <a:extLst>
              <a:ext uri="{FF2B5EF4-FFF2-40B4-BE49-F238E27FC236}">
                <a16:creationId xmlns:a16="http://schemas.microsoft.com/office/drawing/2014/main" id="{6A62EDE6-A234-48FA-845B-EF410E9C549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89550" y="8200238"/>
            <a:ext cx="1174750" cy="633600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92" name="Marcador de texto 85">
            <a:extLst>
              <a:ext uri="{FF2B5EF4-FFF2-40B4-BE49-F238E27FC236}">
                <a16:creationId xmlns:a16="http://schemas.microsoft.com/office/drawing/2014/main" id="{E1DD0CE4-601F-414D-8E56-61DA84EB7DC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035323" y="8200238"/>
            <a:ext cx="1174750" cy="633600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93" name="Marcador de texto 85">
            <a:extLst>
              <a:ext uri="{FF2B5EF4-FFF2-40B4-BE49-F238E27FC236}">
                <a16:creationId xmlns:a16="http://schemas.microsoft.com/office/drawing/2014/main" id="{BC27ED56-2E02-4ABC-A4FB-BCFC447DEFD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662437" y="8200238"/>
            <a:ext cx="1174750" cy="633600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94" name="Marcador de texto 85">
            <a:extLst>
              <a:ext uri="{FF2B5EF4-FFF2-40B4-BE49-F238E27FC236}">
                <a16:creationId xmlns:a16="http://schemas.microsoft.com/office/drawing/2014/main" id="{73A5BBB8-A715-40B2-9039-A2FFED2EDAD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48473" y="2100758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COMIDA</a:t>
            </a:r>
          </a:p>
        </p:txBody>
      </p:sp>
      <p:sp>
        <p:nvSpPr>
          <p:cNvPr id="95" name="Marcador de texto 85">
            <a:extLst>
              <a:ext uri="{FF2B5EF4-FFF2-40B4-BE49-F238E27FC236}">
                <a16:creationId xmlns:a16="http://schemas.microsoft.com/office/drawing/2014/main" id="{A7434300-ECE1-491F-B604-D20F99F4B74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29814" y="2100758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5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SALUD</a:t>
            </a:r>
          </a:p>
        </p:txBody>
      </p:sp>
      <p:sp>
        <p:nvSpPr>
          <p:cNvPr id="96" name="Marcador de texto 85">
            <a:extLst>
              <a:ext uri="{FF2B5EF4-FFF2-40B4-BE49-F238E27FC236}">
                <a16:creationId xmlns:a16="http://schemas.microsoft.com/office/drawing/2014/main" id="{313E782D-6914-4FCB-9365-C17D54EC564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875587" y="2100758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3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COCHE</a:t>
            </a:r>
          </a:p>
        </p:txBody>
      </p:sp>
      <p:sp>
        <p:nvSpPr>
          <p:cNvPr id="97" name="Marcador de texto 85">
            <a:extLst>
              <a:ext uri="{FF2B5EF4-FFF2-40B4-BE49-F238E27FC236}">
                <a16:creationId xmlns:a16="http://schemas.microsoft.com/office/drawing/2014/main" id="{7E1859DC-708F-42EE-A251-AC9E306F586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502701" y="2100758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CASA</a:t>
            </a:r>
          </a:p>
        </p:txBody>
      </p:sp>
      <p:sp>
        <p:nvSpPr>
          <p:cNvPr id="98" name="Marcador de texto 85">
            <a:extLst>
              <a:ext uri="{FF2B5EF4-FFF2-40B4-BE49-F238E27FC236}">
                <a16:creationId xmlns:a16="http://schemas.microsoft.com/office/drawing/2014/main" id="{9997C069-92D8-49B8-B0C5-F6218F5EAA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48473" y="7731933"/>
            <a:ext cx="1477445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6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TELÉFONO</a:t>
            </a:r>
          </a:p>
        </p:txBody>
      </p:sp>
      <p:sp>
        <p:nvSpPr>
          <p:cNvPr id="99" name="Marcador de texto 85">
            <a:extLst>
              <a:ext uri="{FF2B5EF4-FFF2-40B4-BE49-F238E27FC236}">
                <a16:creationId xmlns:a16="http://schemas.microsoft.com/office/drawing/2014/main" id="{97C4DC24-F704-41E4-89E3-9CAE2B89418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129814" y="7731933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bg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COMPRAS</a:t>
            </a:r>
          </a:p>
        </p:txBody>
      </p:sp>
      <p:sp>
        <p:nvSpPr>
          <p:cNvPr id="100" name="Marcador de texto 85">
            <a:extLst>
              <a:ext uri="{FF2B5EF4-FFF2-40B4-BE49-F238E27FC236}">
                <a16:creationId xmlns:a16="http://schemas.microsoft.com/office/drawing/2014/main" id="{12183DE9-8DA4-4F5F-B7F0-8AD42E8696D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869606" y="7731933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ABONOS</a:t>
            </a:r>
          </a:p>
        </p:txBody>
      </p:sp>
      <p:sp>
        <p:nvSpPr>
          <p:cNvPr id="101" name="Marcador de texto 85">
            <a:extLst>
              <a:ext uri="{FF2B5EF4-FFF2-40B4-BE49-F238E27FC236}">
                <a16:creationId xmlns:a16="http://schemas.microsoft.com/office/drawing/2014/main" id="{EEBCEA7E-7C4E-4A62-ACA4-F1D7BEDBBE1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496491" y="7731933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IMPUESTOS</a:t>
            </a:r>
          </a:p>
        </p:txBody>
      </p:sp>
      <p:sp>
        <p:nvSpPr>
          <p:cNvPr id="107" name="Marcador de texto 85">
            <a:extLst>
              <a:ext uri="{FF2B5EF4-FFF2-40B4-BE49-F238E27FC236}">
                <a16:creationId xmlns:a16="http://schemas.microsoft.com/office/drawing/2014/main" id="{87B2A277-9AB7-40AD-A27E-3FE3EF51FAB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635682" y="5262498"/>
            <a:ext cx="1586637" cy="6336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108" name="Marcador de texto 85">
            <a:extLst>
              <a:ext uri="{FF2B5EF4-FFF2-40B4-BE49-F238E27FC236}">
                <a16:creationId xmlns:a16="http://schemas.microsoft.com/office/drawing/2014/main" id="{4498D6A6-0661-4FA5-BECE-0C362D1D4C2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506456" y="4963730"/>
            <a:ext cx="1845089" cy="299064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rgbClr val="105A46"/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SUS AHORROS</a:t>
            </a:r>
          </a:p>
        </p:txBody>
      </p:sp>
      <p:sp>
        <p:nvSpPr>
          <p:cNvPr id="110" name="Marcador de posición de imagen 109">
            <a:extLst>
              <a:ext uri="{FF2B5EF4-FFF2-40B4-BE49-F238E27FC236}">
                <a16:creationId xmlns:a16="http://schemas.microsoft.com/office/drawing/2014/main" id="{06083CEF-ECD1-4365-AB24-1D824EFEB0FC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39222" y="2471218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11" name="Marcador de posición de imagen 109">
            <a:extLst>
              <a:ext uri="{FF2B5EF4-FFF2-40B4-BE49-F238E27FC236}">
                <a16:creationId xmlns:a16="http://schemas.microsoft.com/office/drawing/2014/main" id="{85018C4A-F08C-4F16-B90A-46776FF3E45B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2257329" y="2471218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12" name="Marcador de posición de imagen 109">
            <a:extLst>
              <a:ext uri="{FF2B5EF4-FFF2-40B4-BE49-F238E27FC236}">
                <a16:creationId xmlns:a16="http://schemas.microsoft.com/office/drawing/2014/main" id="{B84B31EE-1F0D-4395-95C9-C9868F84319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3875436" y="2471218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13" name="Marcador de posición de imagen 109">
            <a:extLst>
              <a:ext uri="{FF2B5EF4-FFF2-40B4-BE49-F238E27FC236}">
                <a16:creationId xmlns:a16="http://schemas.microsoft.com/office/drawing/2014/main" id="{2DB88BB7-5150-4EFE-B70B-25624E357735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5493543" y="2471218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14" name="Marcador de posición de imagen 109">
            <a:extLst>
              <a:ext uri="{FF2B5EF4-FFF2-40B4-BE49-F238E27FC236}">
                <a16:creationId xmlns:a16="http://schemas.microsoft.com/office/drawing/2014/main" id="{9E569632-68D6-4361-A151-463135D4D907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639222" y="6978776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15" name="Marcador de posición de imagen 109">
            <a:extLst>
              <a:ext uri="{FF2B5EF4-FFF2-40B4-BE49-F238E27FC236}">
                <a16:creationId xmlns:a16="http://schemas.microsoft.com/office/drawing/2014/main" id="{134D31B6-DB70-45DB-8B41-2452E78771D9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2257329" y="6978776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16" name="Marcador de posición de imagen 109">
            <a:extLst>
              <a:ext uri="{FF2B5EF4-FFF2-40B4-BE49-F238E27FC236}">
                <a16:creationId xmlns:a16="http://schemas.microsoft.com/office/drawing/2014/main" id="{1876A071-8A78-485C-B7B6-BE2DA1B6BC4D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3875436" y="6978776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17" name="Marcador de posición de imagen 109">
            <a:extLst>
              <a:ext uri="{FF2B5EF4-FFF2-40B4-BE49-F238E27FC236}">
                <a16:creationId xmlns:a16="http://schemas.microsoft.com/office/drawing/2014/main" id="{DDE92D22-D301-4319-9160-33D66BFE4365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5493543" y="6978776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24" name="Marcador de texto 85">
            <a:extLst>
              <a:ext uri="{FF2B5EF4-FFF2-40B4-BE49-F238E27FC236}">
                <a16:creationId xmlns:a16="http://schemas.microsoft.com/office/drawing/2014/main" id="{A40A1A0C-6733-452E-8FCB-D325D91C7CB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 rot="16200000">
            <a:off x="343575" y="317244"/>
            <a:ext cx="813983" cy="746691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lang="en-US" sz="2300" b="1" kern="120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CÓMO</a:t>
            </a:r>
            <a:br>
              <a:rPr lang="es-ES" noProof="0" dirty="0"/>
            </a:br>
            <a:r>
              <a:rPr lang="es-ES" noProof="0" dirty="0"/>
              <a:t>...</a:t>
            </a:r>
          </a:p>
        </p:txBody>
      </p:sp>
      <p:sp>
        <p:nvSpPr>
          <p:cNvPr id="125" name="Marcador de posición de imagen 109">
            <a:extLst>
              <a:ext uri="{FF2B5EF4-FFF2-40B4-BE49-F238E27FC236}">
                <a16:creationId xmlns:a16="http://schemas.microsoft.com/office/drawing/2014/main" id="{508071EB-230E-46A4-80EF-3A63549DF028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3045619" y="4138051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416057712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3" pos="216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título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s-ES" noProof="0" dirty="0"/>
              <a:t>Haga clic para modificar el estilo de título del patrón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ES" noProof="0" dirty="0"/>
              <a:t>Editar estilos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noProof="0" dirty="0" smtClean="0"/>
              <a:t>DD.MM.20XX</a:t>
            </a:r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C075BE66-B004-4B62-93B5-6C3A07EE5DEC}" type="slidenum">
              <a:rPr lang="es-ES" noProof="0" smtClean="0"/>
              <a:t>‹#›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127442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ndorra la Vella, 1982 | BonDia Diari digital d'Andorra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3733" y="3608440"/>
            <a:ext cx="4298922" cy="271362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9ECCA7A8-ABF8-4130-B205-B5514548D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sz="4000" dirty="0" smtClean="0">
                <a:solidFill>
                  <a:schemeClr val="accent4">
                    <a:lumMod val="75000"/>
                  </a:schemeClr>
                </a:solidFill>
              </a:rPr>
              <a:t>INUNDACIONS</a:t>
            </a:r>
            <a:endParaRPr lang="es-ES" sz="40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C90DF30-AB8C-47BC-91D0-4F4C1606AD5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6567" y="1253089"/>
            <a:ext cx="1477445" cy="1802178"/>
          </a:xfrm>
        </p:spPr>
        <p:txBody>
          <a:bodyPr rtlCol="0"/>
          <a:lstStyle/>
          <a:p>
            <a:pPr algn="just" rtl="0"/>
            <a:r>
              <a:rPr lang="ca-ES" sz="1400" b="1" dirty="0" smtClean="0">
                <a:solidFill>
                  <a:schemeClr val="accent3">
                    <a:lumMod val="75000"/>
                  </a:schemeClr>
                </a:solidFill>
                <a:latin typeface="Comic Sans MS" panose="030F0702030302020204" pitchFamily="66" charset="0"/>
              </a:rPr>
              <a:t>1-Ens hem de allunyar de les zones per on circuli l’aigua.</a:t>
            </a:r>
            <a:endParaRPr lang="ca-ES" sz="1400" b="1" dirty="0">
              <a:solidFill>
                <a:schemeClr val="accent3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5A58065-CE3F-4C57-A205-02F581617D2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380950" y="1940074"/>
            <a:ext cx="1174750" cy="945716"/>
          </a:xfrm>
        </p:spPr>
        <p:txBody>
          <a:bodyPr rtlCol="0"/>
          <a:lstStyle/>
          <a:p>
            <a:pPr rtl="0"/>
            <a:r>
              <a:rPr lang="ca-ES" sz="1400" b="1" dirty="0" smtClean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4- Hem d’evitar d’agafar el cotxe perquè la carretera es pot inundar o esfondrar</a:t>
            </a:r>
            <a:endParaRPr lang="ca-ES" sz="1400" b="1" dirty="0">
              <a:solidFill>
                <a:schemeClr val="accent5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EC11EC0-2D54-4EA3-A39B-10A154E6A6D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903730" y="1417327"/>
            <a:ext cx="1495103" cy="1569540"/>
          </a:xfrm>
        </p:spPr>
        <p:txBody>
          <a:bodyPr rtlCol="0"/>
          <a:lstStyle/>
          <a:p>
            <a:pPr rtl="0"/>
            <a:r>
              <a:rPr lang="ca-ES" sz="1400" b="1" dirty="0" smtClean="0">
                <a:solidFill>
                  <a:schemeClr val="accent3">
                    <a:lumMod val="75000"/>
                  </a:schemeClr>
                </a:solidFill>
                <a:latin typeface="Comic Sans MS" panose="030F0702030302020204" pitchFamily="66" charset="0"/>
              </a:rPr>
              <a:t>2-Si estem a casa hem dirigir-nos a les plantes mes altes de l’edifici.</a:t>
            </a:r>
            <a:endParaRPr lang="ca-ES" sz="1400" b="1" dirty="0">
              <a:solidFill>
                <a:schemeClr val="accent3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817A2E57-533F-4FDB-889C-8058C96388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96129" y="1717587"/>
            <a:ext cx="1282568" cy="1128874"/>
          </a:xfrm>
        </p:spPr>
        <p:txBody>
          <a:bodyPr rtlCol="0"/>
          <a:lstStyle/>
          <a:p>
            <a:r>
              <a:rPr lang="ca-ES" sz="1400" b="1" dirty="0" smtClean="0">
                <a:solidFill>
                  <a:schemeClr val="accent3">
                    <a:lumMod val="75000"/>
                  </a:schemeClr>
                </a:solidFill>
                <a:latin typeface="Comic Sans MS" panose="030F0702030302020204" pitchFamily="66" charset="0"/>
              </a:rPr>
              <a:t>3-Hem de tancar les portes, finestres o escletxes possibles </a:t>
            </a:r>
            <a:r>
              <a:rPr lang="es-ES" sz="1400" b="1" dirty="0" smtClean="0">
                <a:solidFill>
                  <a:schemeClr val="accent3">
                    <a:lumMod val="75000"/>
                  </a:schemeClr>
                </a:solidFill>
                <a:latin typeface="Comic Sans MS" panose="030F0702030302020204" pitchFamily="66" charset="0"/>
              </a:rPr>
              <a:t>.</a:t>
            </a:r>
            <a:endParaRPr lang="es-ES" sz="1400" b="1" dirty="0">
              <a:solidFill>
                <a:schemeClr val="accent3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3566C738-D968-418F-8856-EF4E76E999D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8403" y="7378662"/>
            <a:ext cx="1477445" cy="1184566"/>
          </a:xfrm>
        </p:spPr>
        <p:txBody>
          <a:bodyPr rtlCol="0"/>
          <a:lstStyle/>
          <a:p>
            <a:pPr rtl="0"/>
            <a:r>
              <a:rPr lang="ca-ES" sz="1400" b="1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5- Si el vehicle comença a ser arrossegat per l’aigua, hem de sortir-ne immediatament i dirigir-nos a zones altes.</a:t>
            </a:r>
            <a:endParaRPr lang="ca-ES" sz="1400" b="1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4BE9F4AE-6660-47E7-9A2C-E221974BEFC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380950" y="7278025"/>
            <a:ext cx="1174750" cy="1238821"/>
          </a:xfrm>
        </p:spPr>
        <p:txBody>
          <a:bodyPr rtlCol="0"/>
          <a:lstStyle/>
          <a:p>
            <a:pPr rtl="0"/>
            <a:r>
              <a:rPr lang="ca-ES" sz="1400" b="1" dirty="0" smtClean="0">
                <a:solidFill>
                  <a:schemeClr val="bg2">
                    <a:lumMod val="75000"/>
                  </a:schemeClr>
                </a:solidFill>
                <a:latin typeface="Comic Sans MS" panose="030F0702030302020204" pitchFamily="66" charset="0"/>
              </a:rPr>
              <a:t>8- Estar preparats per evacuar l’edifici en qualsevol moment.</a:t>
            </a:r>
            <a:endParaRPr lang="ca-ES" sz="1400" b="1" dirty="0">
              <a:solidFill>
                <a:schemeClr val="bg2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6744FA19-886F-400B-8F4B-304605162AB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903730" y="6964531"/>
            <a:ext cx="1495103" cy="1425646"/>
          </a:xfrm>
        </p:spPr>
        <p:txBody>
          <a:bodyPr rtlCol="0"/>
          <a:lstStyle/>
          <a:p>
            <a:pPr rtl="0"/>
            <a:r>
              <a:rPr lang="ca-ES" sz="1400" b="1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6- Desconnectar</a:t>
            </a:r>
          </a:p>
          <a:p>
            <a:pPr rtl="0"/>
            <a:r>
              <a:rPr lang="ca-ES" sz="1400" b="1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tots els aparells</a:t>
            </a:r>
          </a:p>
          <a:p>
            <a:pPr rtl="0"/>
            <a:r>
              <a:rPr lang="ca-ES" sz="1400" b="1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electrònics.</a:t>
            </a:r>
            <a:endParaRPr lang="ca-ES" sz="1400" b="1" dirty="0">
              <a:solidFill>
                <a:schemeClr val="tx2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B5A1FC36-9475-4B00-93FA-42D000222D7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697123" y="7475367"/>
            <a:ext cx="1174750" cy="633600"/>
          </a:xfrm>
        </p:spPr>
        <p:txBody>
          <a:bodyPr rtlCol="0"/>
          <a:lstStyle/>
          <a:p>
            <a:pPr rtl="0"/>
            <a:r>
              <a:rPr lang="ca-ES" sz="1400" b="1" dirty="0" smtClean="0">
                <a:solidFill>
                  <a:schemeClr val="tx1">
                    <a:lumMod val="50000"/>
                  </a:schemeClr>
                </a:solidFill>
                <a:latin typeface="Comic Sans MS" panose="030F0702030302020204" pitchFamily="66" charset="0"/>
              </a:rPr>
              <a:t>7-Tenir clares  les tasques de cada membre de la família. </a:t>
            </a:r>
            <a:endParaRPr lang="ca-ES" sz="1400" b="1" dirty="0">
              <a:solidFill>
                <a:schemeClr val="tx1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6" name="Marcador de texto 55">
            <a:extLst>
              <a:ext uri="{FF2B5EF4-FFF2-40B4-BE49-F238E27FC236}">
                <a16:creationId xmlns:a16="http://schemas.microsoft.com/office/drawing/2014/main" id="{83B7E261-F076-44C4-8CE3-CC57E586483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 rtlCol="0"/>
          <a:lstStyle/>
          <a:p>
            <a:pPr rtl="0"/>
            <a:r>
              <a:rPr lang="es-ES" sz="2000" dirty="0" smtClean="0"/>
              <a:t>Riscos </a:t>
            </a:r>
            <a:r>
              <a:rPr lang="es-ES" sz="2000" dirty="0" err="1" smtClean="0"/>
              <a:t>naturals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33013258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Custom 14">
      <a:dk1>
        <a:srgbClr val="F58A1F"/>
      </a:dk1>
      <a:lt1>
        <a:srgbClr val="FFFFFF"/>
      </a:lt1>
      <a:dk2>
        <a:srgbClr val="E1C300"/>
      </a:dk2>
      <a:lt2>
        <a:srgbClr val="E4575E"/>
      </a:lt2>
      <a:accent1>
        <a:srgbClr val="8FD7BE"/>
      </a:accent1>
      <a:accent2>
        <a:srgbClr val="9E84BB"/>
      </a:accent2>
      <a:accent3>
        <a:srgbClr val="6C70C6"/>
      </a:accent3>
      <a:accent4>
        <a:srgbClr val="4D82BF"/>
      </a:accent4>
      <a:accent5>
        <a:srgbClr val="009CC2"/>
      </a:accent5>
      <a:accent6>
        <a:srgbClr val="9BC100"/>
      </a:accent6>
      <a:hlink>
        <a:srgbClr val="000000"/>
      </a:hlink>
      <a:folHlink>
        <a:srgbClr val="000000"/>
      </a:folHlink>
    </a:clrScheme>
    <a:fontScheme name="Custom 7">
      <a:majorFont>
        <a:latin typeface="Bookman Old Style"/>
        <a:ea typeface=""/>
        <a:cs typeface=""/>
      </a:majorFont>
      <a:minorFont>
        <a:latin typeface="Arial Narrow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30741404_TF44594937.potx" id="{71991434-D989-4AB7-B7EF-7C5FD9B76A37}" vid="{7B4985B7-12D1-4C7F-8C11-443A4A6E3068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9" ma:contentTypeDescription="Create a new document." ma:contentTypeScope="" ma:versionID="76e25e1730b4532ab1d5e5b131a96a5a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d1e9281a84c4949647088091c718de3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14841C4-9D77-45E7-945C-9B2D212D8016}">
  <ds:schemaRefs>
    <ds:schemaRef ds:uri="http://schemas.microsoft.com/sharepoint/v3"/>
    <ds:schemaRef ds:uri="http://purl.org/dc/elements/1.1/"/>
    <ds:schemaRef ds:uri="http://schemas.openxmlformats.org/package/2006/metadata/core-properties"/>
    <ds:schemaRef ds:uri="6dc4bcd6-49db-4c07-9060-8acfc67cef9f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fb0879af-3eba-417a-a55a-ffe6dcd6ca77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85CDB61-046A-4160-8502-C1BE902868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D3857B4-C055-4B5E-B923-721ACE470CD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Póster de infografías sobre finanzas</Template>
  <TotalTime>0</TotalTime>
  <Words>104</Words>
  <Application>Microsoft Office PowerPoint</Application>
  <PresentationFormat>Presentació en pantalla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5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Bookman Old Style</vt:lpstr>
      <vt:lpstr>Calibri</vt:lpstr>
      <vt:lpstr>Comic Sans MS</vt:lpstr>
      <vt:lpstr>Tema de Office</vt:lpstr>
      <vt:lpstr>INUNDACIONS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2021-03-16T11:30:37Z</dcterms:created>
  <dcterms:modified xsi:type="dcterms:W3CDTF">2021-04-12T14:12:30Z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