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144000" type="screen4x3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70803" autoAdjust="0"/>
  </p:normalViewPr>
  <p:slideViewPr>
    <p:cSldViewPr snapToGrid="0" showGuides="1">
      <p:cViewPr varScale="1">
        <p:scale>
          <a:sx n="81" d="100"/>
          <a:sy n="81" d="100"/>
        </p:scale>
        <p:origin x="1272" y="10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2E44930-CF0B-4C29-B7FC-B219E651FEF7}" type="datetime1">
              <a:rPr lang="es-ES" smtClean="0"/>
              <a:t>13/04/2021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AA23130-A1FC-4B06-A58E-240EEE4705E6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201837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BA692-62D8-4842-9AB9-84C1BD02AACE}" type="datetime1">
              <a:rPr lang="es-ES" smtClean="0"/>
              <a:pPr/>
              <a:t>13/04/2021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8136092-2EDF-47BF-99B1-B87430F95B70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 smtClean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8136092-2EDF-47BF-99B1-B87430F95B70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3846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6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24" Type="http://schemas.openxmlformats.org/officeDocument/2006/relationships/image" Target="../media/image12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.sv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áfico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áfico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áfico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áfico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áfico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áfico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áfico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áfico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áfico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áfico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=""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=""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áfico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áfico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áfico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áfico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áfico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áfico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áfico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áfico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ítulo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 rtlCol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pPr rtl="0"/>
            <a:r>
              <a:rPr lang="es-ES" noProof="0" dirty="0"/>
              <a:t>AHORRAR DINERO</a:t>
            </a:r>
          </a:p>
        </p:txBody>
      </p:sp>
      <p:sp>
        <p:nvSpPr>
          <p:cNvPr id="86" name="Marcador de texto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7" name="Marcador de texto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8" name="Marcador de texto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9" name="Marcador de texto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0" name="Marcador de texto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1" name="Marcador de texto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2" name="Marcador de texto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3" name="Marcador de texto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4" name="Marcador de texto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COMIDA</a:t>
            </a:r>
          </a:p>
        </p:txBody>
      </p:sp>
      <p:sp>
        <p:nvSpPr>
          <p:cNvPr id="95" name="Marcador de texto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SALUD</a:t>
            </a:r>
          </a:p>
        </p:txBody>
      </p:sp>
      <p:sp>
        <p:nvSpPr>
          <p:cNvPr id="96" name="Marcador de texto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COCHE</a:t>
            </a:r>
          </a:p>
        </p:txBody>
      </p:sp>
      <p:sp>
        <p:nvSpPr>
          <p:cNvPr id="97" name="Marcador de texto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CASA</a:t>
            </a:r>
          </a:p>
        </p:txBody>
      </p:sp>
      <p:sp>
        <p:nvSpPr>
          <p:cNvPr id="98" name="Marcador de texto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TELÉFONO</a:t>
            </a:r>
          </a:p>
        </p:txBody>
      </p:sp>
      <p:sp>
        <p:nvSpPr>
          <p:cNvPr id="99" name="Marcador de texto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COMPRAS</a:t>
            </a:r>
          </a:p>
        </p:txBody>
      </p:sp>
      <p:sp>
        <p:nvSpPr>
          <p:cNvPr id="100" name="Marcador de texto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ABONOS</a:t>
            </a:r>
          </a:p>
        </p:txBody>
      </p:sp>
      <p:sp>
        <p:nvSpPr>
          <p:cNvPr id="101" name="Marcador de texto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IMPUESTOS</a:t>
            </a:r>
          </a:p>
        </p:txBody>
      </p:sp>
      <p:sp>
        <p:nvSpPr>
          <p:cNvPr id="107" name="Marcador de texto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108" name="Marcador de texto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SUS AHORROS</a:t>
            </a:r>
          </a:p>
        </p:txBody>
      </p:sp>
      <p:sp>
        <p:nvSpPr>
          <p:cNvPr id="110" name="Marcador de posición de imagen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1" name="Marcador de posición de imagen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2" name="Marcador de posición de imagen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3" name="Marcador de posición de imagen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4" name="Marcador de posición de imagen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5" name="Marcador de posición de imagen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6" name="Marcador de posición de imagen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7" name="Marcador de posición de imagen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24" name="Marcador de texto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CÓMO</a:t>
            </a:r>
            <a:br>
              <a:rPr lang="es-ES" noProof="0" dirty="0"/>
            </a:br>
            <a:r>
              <a:rPr lang="es-ES" noProof="0" dirty="0"/>
              <a:t>...</a:t>
            </a:r>
          </a:p>
        </p:txBody>
      </p:sp>
      <p:sp>
        <p:nvSpPr>
          <p:cNvPr id="125" name="Marcador de posición de imagen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noProof="0" dirty="0" smtClean="0"/>
              <a:t>DD.MM.20XX</a:t>
            </a:r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075BE66-B004-4B62-93B5-6C3A07EE5DEC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152" y="160338"/>
            <a:ext cx="5795158" cy="1007413"/>
          </a:xfrm>
          <a:solidFill>
            <a:schemeClr val="tx1"/>
          </a:solidFill>
        </p:spPr>
        <p:txBody>
          <a:bodyPr rtlCol="0"/>
          <a:lstStyle/>
          <a:p>
            <a:pPr algn="ctr" rtl="0"/>
            <a:r>
              <a:rPr lang="es-ES" sz="4000" dirty="0" smtClean="0">
                <a:solidFill>
                  <a:srgbClr val="FF0000"/>
                </a:solidFill>
              </a:rPr>
              <a:t>ONADES DE CALOR I FORTES VENTADES</a:t>
            </a:r>
            <a:endParaRPr lang="es-ES" sz="4000" dirty="0">
              <a:solidFill>
                <a:srgbClr val="FF0000"/>
              </a:solidFill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5363" y="1309338"/>
            <a:ext cx="1494119" cy="1222847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1-Sempre que sigui possible hem d´evitar de sortir al carrer 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49" y="1412514"/>
            <a:ext cx="1227993" cy="1348271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4- Hem de reduir la velocitat en carretera, sobretot si anem amb moto</a:t>
            </a:r>
            <a:endParaRPr lang="ca-ES" sz="1400" b="1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99138" y="1450968"/>
            <a:ext cx="1494693" cy="1081217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2- Ens hem d´informar de la situació per la ràdio i/o la televisió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73487" y="2046401"/>
            <a:ext cx="1449775" cy="485784"/>
          </a:xfrm>
        </p:spPr>
        <p:txBody>
          <a:bodyPr rtlCol="0"/>
          <a:lstStyle/>
          <a:p>
            <a:pPr rtl="0"/>
            <a:r>
              <a:rPr lang="ca-ES" sz="13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3-A la ciutat ,hem d´anar amb molt de comte amb els possibles objectes i arbres que ens poden caure a sobre a causa del vent.</a:t>
            </a:r>
            <a:endParaRPr lang="ca-ES" sz="1300" b="1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7975" y="6816436"/>
            <a:ext cx="1411507" cy="2000993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5-Cal tancar lleugerament les canonades de casa perquè l’ aigua surti amb menys torça</a:t>
            </a:r>
            <a:endParaRPr lang="ca-ES" sz="1400" b="1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54997" y="4911969"/>
            <a:ext cx="1362545" cy="5801187"/>
          </a:xfrm>
        </p:spPr>
        <p:txBody>
          <a:bodyPr rtlCol="0"/>
          <a:lstStyle/>
          <a:p>
            <a:pPr rtl="0"/>
            <a:r>
              <a:rPr lang="ca-ES" sz="1300" b="1" dirty="0" smtClean="0">
                <a:solidFill>
                  <a:schemeClr val="bg2">
                    <a:lumMod val="75000"/>
                  </a:schemeClr>
                </a:solidFill>
                <a:latin typeface="Comic Sans MS" panose="030F0702030302020204" pitchFamily="66" charset="0"/>
              </a:rPr>
              <a:t>8-Beveu sovint aigua fresca i sucs o consumi fruita eviteu les begudes alcohòliques o amb cafeïna i que afavoreixin la deshidratació.</a:t>
            </a:r>
            <a:endParaRPr lang="ca-ES" sz="1300" b="1" dirty="0">
              <a:solidFill>
                <a:schemeClr val="bg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53335" y="7045357"/>
            <a:ext cx="1174750" cy="1033516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tx1">
                    <a:lumMod val="75000"/>
                  </a:schemeClr>
                </a:solidFill>
                <a:latin typeface="Comic Sans MS" panose="030F0702030302020204" pitchFamily="66" charset="0"/>
              </a:rPr>
              <a:t>6-Hem de reservar a casa ampolles d’aigua i altres líquids</a:t>
            </a:r>
            <a:endParaRPr lang="ca-ES" sz="1400" b="1" dirty="0">
              <a:solidFill>
                <a:schemeClr val="tx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98065" y="7111936"/>
            <a:ext cx="986952" cy="1201805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7-Hem d’estalviar aigua prioritzant el consum humà.</a:t>
            </a:r>
            <a:endParaRPr lang="ca-E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40A26A96-E6C0-49B1-B2C7-367E1E0F0FC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024092" y="5728671"/>
            <a:ext cx="2469451" cy="633600"/>
          </a:xfrm>
        </p:spPr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396907" y="5445454"/>
            <a:ext cx="1711461" cy="890664"/>
          </a:xfrm>
        </p:spPr>
        <p:txBody>
          <a:bodyPr rtlCol="0"/>
          <a:lstStyle/>
          <a:p>
            <a:pPr rtl="0"/>
            <a:r>
              <a:rPr lang="es-ES" dirty="0" smtClean="0">
                <a:solidFill>
                  <a:schemeClr val="bg2">
                    <a:lumMod val="75000"/>
                  </a:schemeClr>
                </a:solidFill>
              </a:rPr>
              <a:t>DEFINICIÓ:</a:t>
            </a:r>
            <a:endParaRPr lang="es-E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6" name="Marcador de texto 55">
            <a:extLst>
              <a:ext uri="{FF2B5EF4-FFF2-40B4-BE49-F238E27FC236}">
                <a16:creationId xmlns:a16="http://schemas.microsoft.com/office/drawing/2014/main" id="{83B7E261-F076-44C4-8CE3-CC57E586483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 rot="16200000">
            <a:off x="106122" y="279236"/>
            <a:ext cx="1020370" cy="782575"/>
          </a:xfrm>
          <a:solidFill>
            <a:schemeClr val="tx1"/>
          </a:solidFill>
        </p:spPr>
        <p:txBody>
          <a:bodyPr rtlCol="0"/>
          <a:lstStyle/>
          <a:p>
            <a:pPr rtl="0"/>
            <a:r>
              <a:rPr lang="es-ES" sz="2000" dirty="0" smtClean="0"/>
              <a:t>Riscos </a:t>
            </a:r>
            <a:r>
              <a:rPr lang="ca-ES" sz="2000" dirty="0" smtClean="0"/>
              <a:t>naturals</a:t>
            </a:r>
            <a:endParaRPr lang="ca-ES" sz="2000" dirty="0"/>
          </a:p>
        </p:txBody>
      </p:sp>
      <p:sp>
        <p:nvSpPr>
          <p:cNvPr id="23" name="AutoShape 6" descr="Risc molt alt d'allaus a pràcticament tot el Pirineu i Prepirineu - La  Vali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pic>
        <p:nvPicPr>
          <p:cNvPr id="1026" name="Picture 2" descr="Recomendaciones ante una alerta de cal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539" y="3688159"/>
            <a:ext cx="2305050" cy="2811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tge 32" descr="Imagen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12" t="60140" b="15649"/>
          <a:stretch/>
        </p:blipFill>
        <p:spPr bwMode="auto">
          <a:xfrm>
            <a:off x="649069" y="3777200"/>
            <a:ext cx="2617470" cy="26334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7" name="QuadreDeText 16"/>
          <p:cNvSpPr txBox="1"/>
          <p:nvPr/>
        </p:nvSpPr>
        <p:spPr>
          <a:xfrm>
            <a:off x="2640710" y="3371383"/>
            <a:ext cx="1660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Fortes ventades.</a:t>
            </a:r>
            <a:endParaRPr lang="ca-ES" dirty="0"/>
          </a:p>
        </p:txBody>
      </p:sp>
      <p:sp>
        <p:nvSpPr>
          <p:cNvPr id="18" name="QuadreDeText 17"/>
          <p:cNvSpPr txBox="1"/>
          <p:nvPr/>
        </p:nvSpPr>
        <p:spPr>
          <a:xfrm>
            <a:off x="2640710" y="6336118"/>
            <a:ext cx="1696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>
                <a:solidFill>
                  <a:srgbClr val="FF0000"/>
                </a:solidFill>
              </a:rPr>
              <a:t>Onades de calor.</a:t>
            </a:r>
            <a:endParaRPr lang="ca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741404_TF44594937.potx" id="{71991434-D989-4AB7-B7EF-7C5FD9B76A37}" vid="{7B4985B7-12D1-4C7F-8C11-443A4A6E3068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D3857B4-C055-4B5E-B923-721ACE470CD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5CDB61-046A-4160-8502-C1BE902868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14841C4-9D77-45E7-945C-9B2D212D8016}">
  <ds:schemaRefs>
    <ds:schemaRef ds:uri="http://purl.org/dc/elements/1.1/"/>
    <ds:schemaRef ds:uri="http://schemas.microsoft.com/office/2006/documentManagement/types"/>
    <ds:schemaRef ds:uri="fb0879af-3eba-417a-a55a-ffe6dcd6ca77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6dc4bcd6-49db-4c07-9060-8acfc67cef9f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Póster de infografías sobre finanzas</Template>
  <TotalTime>0</TotalTime>
  <Words>137</Words>
  <Application>Microsoft Office PowerPoint</Application>
  <PresentationFormat>Presentació en pantalla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5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Bookman Old Style</vt:lpstr>
      <vt:lpstr>Calibri</vt:lpstr>
      <vt:lpstr>Comic Sans MS</vt:lpstr>
      <vt:lpstr>Tema de Office</vt:lpstr>
      <vt:lpstr>ONADES DE CALOR I FORTES VENTADES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2021-03-16T11:30:37Z</dcterms:created>
  <dcterms:modified xsi:type="dcterms:W3CDTF">2021-04-13T10:02:37Z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