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60" r:id="rId4"/>
  </p:sldMasterIdLst>
  <p:notesMasterIdLst>
    <p:notesMasterId r:id="rId6"/>
  </p:notesMasterIdLst>
  <p:handoutMasterIdLst>
    <p:handoutMasterId r:id="rId7"/>
  </p:handoutMasterIdLst>
  <p:sldIdLst>
    <p:sldId id="256" r:id="rId5"/>
  </p:sldIdLst>
  <p:sldSz cx="6858000" cy="9144000" type="screen4x3"/>
  <p:notesSz cx="6858000" cy="9144000"/>
  <p:defaultTextStyle>
    <a:defPPr rtl="0">
      <a:defRPr lang="es-e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160" userDrawn="1">
          <p15:clr>
            <a:srgbClr val="A4A3A4"/>
          </p15:clr>
        </p15:guide>
        <p15:guide id="3" orient="horz" pos="288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A1A1A"/>
    <a:srgbClr val="105A46"/>
    <a:srgbClr val="E4575E"/>
    <a:srgbClr val="F58A1F"/>
    <a:srgbClr val="B94034"/>
    <a:srgbClr val="B65A1F"/>
    <a:srgbClr val="B98200"/>
    <a:srgbClr val="587500"/>
    <a:srgbClr val="44BC92"/>
    <a:srgbClr val="1B599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6395" autoAdjust="0"/>
  </p:normalViewPr>
  <p:slideViewPr>
    <p:cSldViewPr snapToGrid="0" showGuides="1">
      <p:cViewPr varScale="1">
        <p:scale>
          <a:sx n="81" d="100"/>
          <a:sy n="81" d="100"/>
        </p:scale>
        <p:origin x="1272" y="132"/>
      </p:cViewPr>
      <p:guideLst>
        <p:guide pos="2160"/>
        <p:guide orient="horz"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7" d="100"/>
          <a:sy n="77" d="100"/>
        </p:scale>
        <p:origin x="3864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3" name="Marcador de fech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62E44930-CF0B-4C29-B7FC-B219E651FEF7}" type="datetime1">
              <a:rPr lang="es-ES" smtClean="0"/>
              <a:t>12/04/2021</a:t>
            </a:fld>
            <a:endParaRPr lang="es-ES" dirty="0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dirty="0"/>
          </a:p>
        </p:txBody>
      </p:sp>
      <p:sp>
        <p:nvSpPr>
          <p:cNvPr id="5" name="Marcador de posición de número de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8AA23130-A1FC-4B06-A58E-240EEE4705E6}" type="slidenum">
              <a:rPr lang="es-ES" smtClean="0"/>
              <a:t>‹#›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412018379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4BA692-62D8-4842-9AB9-84C1BD02AACE}" type="datetime1">
              <a:rPr lang="es-ES" smtClean="0"/>
              <a:pPr/>
              <a:t>12/04/2021</a:t>
            </a:fld>
            <a:endParaRPr lang="es-ES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es-ES" noProof="0" dirty="0"/>
          </a:p>
        </p:txBody>
      </p:sp>
      <p:sp>
        <p:nvSpPr>
          <p:cNvPr id="5" name="Marcador de posición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6" name="Marcador de posición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es-ES" noProof="0" dirty="0"/>
          </a:p>
        </p:txBody>
      </p:sp>
      <p:sp>
        <p:nvSpPr>
          <p:cNvPr id="7" name="Marcador de posición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C8136092-2EDF-47BF-99B1-B87430F95B70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360305659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imagen d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Marcador de posición de notas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es-ES" dirty="0"/>
          </a:p>
        </p:txBody>
      </p:sp>
      <p:sp>
        <p:nvSpPr>
          <p:cNvPr id="4" name="Marcador de posición de número de diapositiva 3"/>
          <p:cNvSpPr>
            <a:spLocks noGrp="1"/>
          </p:cNvSpPr>
          <p:nvPr>
            <p:ph type="sldNum" sz="quarter" idx="10"/>
          </p:nvPr>
        </p:nvSpPr>
        <p:spPr/>
        <p:txBody>
          <a:bodyPr rtlCol="0"/>
          <a:lstStyle/>
          <a:p>
            <a:pPr rtl="0"/>
            <a:fld id="{C8136092-2EDF-47BF-99B1-B87430F95B70}" type="slidenum">
              <a:rPr lang="es-ES" smtClean="0"/>
              <a:t>1</a:t>
            </a:fld>
            <a:endParaRPr lang="es-ES" dirty="0"/>
          </a:p>
        </p:txBody>
      </p:sp>
    </p:spTree>
    <p:extLst>
      <p:ext uri="{BB962C8B-B14F-4D97-AF65-F5344CB8AC3E}">
        <p14:creationId xmlns:p14="http://schemas.microsoft.com/office/powerpoint/2010/main" val="12838464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png"/><Relationship Id="rId13" Type="http://schemas.openxmlformats.org/officeDocument/2006/relationships/image" Target="../media/image12.svg"/><Relationship Id="rId18" Type="http://schemas.openxmlformats.org/officeDocument/2006/relationships/image" Target="../media/image9.png"/><Relationship Id="rId26" Type="http://schemas.openxmlformats.org/officeDocument/2006/relationships/image" Target="../media/image13.png"/><Relationship Id="rId3" Type="http://schemas.openxmlformats.org/officeDocument/2006/relationships/image" Target="../media/image2.svg"/><Relationship Id="rId21" Type="http://schemas.openxmlformats.org/officeDocument/2006/relationships/image" Target="../media/image20.svg"/><Relationship Id="rId7" Type="http://schemas.openxmlformats.org/officeDocument/2006/relationships/image" Target="../media/image6.svg"/><Relationship Id="rId12" Type="http://schemas.openxmlformats.org/officeDocument/2006/relationships/image" Target="../media/image6.png"/><Relationship Id="rId17" Type="http://schemas.openxmlformats.org/officeDocument/2006/relationships/image" Target="../media/image16.svg"/><Relationship Id="rId25" Type="http://schemas.openxmlformats.org/officeDocument/2006/relationships/image" Target="../media/image24.svg"/><Relationship Id="rId2" Type="http://schemas.openxmlformats.org/officeDocument/2006/relationships/image" Target="../media/image1.png"/><Relationship Id="rId16" Type="http://schemas.openxmlformats.org/officeDocument/2006/relationships/image" Target="../media/image8.png"/><Relationship Id="rId20" Type="http://schemas.openxmlformats.org/officeDocument/2006/relationships/image" Target="../media/image10.png"/><Relationship Id="rId29" Type="http://schemas.openxmlformats.org/officeDocument/2006/relationships/image" Target="../media/image28.sv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3.png"/><Relationship Id="rId11" Type="http://schemas.openxmlformats.org/officeDocument/2006/relationships/image" Target="../media/image10.svg"/><Relationship Id="rId24" Type="http://schemas.openxmlformats.org/officeDocument/2006/relationships/image" Target="../media/image12.png"/><Relationship Id="rId5" Type="http://schemas.openxmlformats.org/officeDocument/2006/relationships/image" Target="../media/image4.svg"/><Relationship Id="rId15" Type="http://schemas.openxmlformats.org/officeDocument/2006/relationships/image" Target="../media/image14.svg"/><Relationship Id="rId23" Type="http://schemas.openxmlformats.org/officeDocument/2006/relationships/image" Target="../media/image22.svg"/><Relationship Id="rId28" Type="http://schemas.openxmlformats.org/officeDocument/2006/relationships/image" Target="../media/image14.png"/><Relationship Id="rId10" Type="http://schemas.openxmlformats.org/officeDocument/2006/relationships/image" Target="../media/image5.png"/><Relationship Id="rId19" Type="http://schemas.openxmlformats.org/officeDocument/2006/relationships/image" Target="../media/image18.svg"/><Relationship Id="rId4" Type="http://schemas.openxmlformats.org/officeDocument/2006/relationships/image" Target="../media/image2.png"/><Relationship Id="rId9" Type="http://schemas.openxmlformats.org/officeDocument/2006/relationships/image" Target="../media/image8.svg"/><Relationship Id="rId14" Type="http://schemas.openxmlformats.org/officeDocument/2006/relationships/image" Target="../media/image7.png"/><Relationship Id="rId22" Type="http://schemas.openxmlformats.org/officeDocument/2006/relationships/image" Target="../media/image11.png"/><Relationship Id="rId27" Type="http://schemas.openxmlformats.org/officeDocument/2006/relationships/image" Target="../media/image26.sv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Gráfico 65">
            <a:extLst>
              <a:ext uri="{FF2B5EF4-FFF2-40B4-BE49-F238E27FC236}">
                <a16:creationId xmlns:a16="http://schemas.microsoft.com/office/drawing/2014/main" id="{90B14DE5-DA3D-4674-BF58-3926C8A9DD3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xmlns="" r:embed="rId3"/>
              </a:ext>
            </a:extLst>
          </a:blip>
          <a:stretch>
            <a:fillRect/>
          </a:stretch>
        </p:blipFill>
        <p:spPr>
          <a:xfrm flipV="1">
            <a:off x="5123375" y="6751033"/>
            <a:ext cx="1483200" cy="2142400"/>
          </a:xfrm>
          <a:prstGeom prst="rect">
            <a:avLst/>
          </a:prstGeom>
        </p:spPr>
      </p:pic>
      <p:pic>
        <p:nvPicPr>
          <p:cNvPr id="67" name="Gráfico 66">
            <a:extLst>
              <a:ext uri="{FF2B5EF4-FFF2-40B4-BE49-F238E27FC236}">
                <a16:creationId xmlns:a16="http://schemas.microsoft.com/office/drawing/2014/main" id="{F519C58A-42C2-4EFF-90E4-9A2251618C3B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xmlns="" r:embed="rId5"/>
              </a:ext>
            </a:extLst>
          </a:blip>
          <a:stretch>
            <a:fillRect/>
          </a:stretch>
        </p:blipFill>
        <p:spPr>
          <a:xfrm flipV="1">
            <a:off x="3495279" y="6751033"/>
            <a:ext cx="1483200" cy="2142400"/>
          </a:xfrm>
          <a:prstGeom prst="rect">
            <a:avLst/>
          </a:prstGeom>
        </p:spPr>
      </p:pic>
      <p:pic>
        <p:nvPicPr>
          <p:cNvPr id="68" name="Gráfico 67">
            <a:extLst>
              <a:ext uri="{FF2B5EF4-FFF2-40B4-BE49-F238E27FC236}">
                <a16:creationId xmlns:a16="http://schemas.microsoft.com/office/drawing/2014/main" id="{82AA0ABF-C12D-46ED-83CE-47F37AC0A87A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:asvg="http://schemas.microsoft.com/office/drawing/2016/SVG/main" xmlns="" r:embed="rId7"/>
              </a:ext>
            </a:extLst>
          </a:blip>
          <a:stretch>
            <a:fillRect/>
          </a:stretch>
        </p:blipFill>
        <p:spPr>
          <a:xfrm flipV="1">
            <a:off x="1867182" y="6751033"/>
            <a:ext cx="1483200" cy="2142400"/>
          </a:xfrm>
          <a:prstGeom prst="rect">
            <a:avLst/>
          </a:prstGeom>
        </p:spPr>
      </p:pic>
      <p:pic>
        <p:nvPicPr>
          <p:cNvPr id="69" name="Gráfico 68">
            <a:extLst>
              <a:ext uri="{FF2B5EF4-FFF2-40B4-BE49-F238E27FC236}">
                <a16:creationId xmlns:a16="http://schemas.microsoft.com/office/drawing/2014/main" id="{9E510651-FA50-4A92-BA3E-CE76CFE11ABD}"/>
              </a:ext>
            </a:extLst>
          </p:cNvPr>
          <p:cNvPicPr>
            <a:picLocks noChangeAspect="1"/>
          </p:cNvPicPr>
          <p:nvPr userDrawn="1"/>
        </p:nvPicPr>
        <p:blipFill>
          <a:blip r:embed="rId8">
            <a:extLst>
              <a:ext uri="{96DAC541-7B7A-43D3-8B79-37D633B846F1}">
                <asvg:svgBlip xmlns:asvg="http://schemas.microsoft.com/office/drawing/2016/SVG/main" xmlns="" r:embed="rId9"/>
              </a:ext>
            </a:extLst>
          </a:blip>
          <a:stretch>
            <a:fillRect/>
          </a:stretch>
        </p:blipFill>
        <p:spPr>
          <a:xfrm flipV="1">
            <a:off x="239085" y="6751033"/>
            <a:ext cx="1483200" cy="2142400"/>
          </a:xfrm>
          <a:prstGeom prst="rect">
            <a:avLst/>
          </a:prstGeom>
        </p:spPr>
      </p:pic>
      <p:pic>
        <p:nvPicPr>
          <p:cNvPr id="60" name="Gráfico 59">
            <a:extLst>
              <a:ext uri="{FF2B5EF4-FFF2-40B4-BE49-F238E27FC236}">
                <a16:creationId xmlns:a16="http://schemas.microsoft.com/office/drawing/2014/main" id="{F6C9B6F4-3A93-4DCA-A42A-46222720EF98}"/>
              </a:ext>
            </a:extLst>
          </p:cNvPr>
          <p:cNvPicPr>
            <a:picLocks noChangeAspect="1"/>
          </p:cNvPicPr>
          <p:nvPr userDrawn="1"/>
        </p:nvPicPr>
        <p:blipFill>
          <a:blip r:embed="rId10">
            <a:extLst>
              <a:ext uri="{96DAC541-7B7A-43D3-8B79-37D633B846F1}">
                <asvg:svgBlip xmlns:asvg="http://schemas.microsoft.com/office/drawing/2016/SVG/main" xmlns="" r:embed="rId11"/>
              </a:ext>
            </a:extLst>
          </a:blip>
          <a:stretch>
            <a:fillRect/>
          </a:stretch>
        </p:blipFill>
        <p:spPr>
          <a:xfrm>
            <a:off x="5126322" y="1351383"/>
            <a:ext cx="1483200" cy="2142400"/>
          </a:xfrm>
          <a:prstGeom prst="rect">
            <a:avLst/>
          </a:prstGeom>
        </p:spPr>
      </p:pic>
      <p:pic>
        <p:nvPicPr>
          <p:cNvPr id="58" name="Gráfico 57">
            <a:extLst>
              <a:ext uri="{FF2B5EF4-FFF2-40B4-BE49-F238E27FC236}">
                <a16:creationId xmlns:a16="http://schemas.microsoft.com/office/drawing/2014/main" id="{7FB68798-4EF5-491D-BDC4-288D15D2E318}"/>
              </a:ext>
            </a:extLst>
          </p:cNvPr>
          <p:cNvPicPr>
            <a:picLocks noChangeAspect="1"/>
          </p:cNvPicPr>
          <p:nvPr userDrawn="1"/>
        </p:nvPicPr>
        <p:blipFill>
          <a:blip r:embed="rId12">
            <a:extLst>
              <a:ext uri="{96DAC541-7B7A-43D3-8B79-37D633B846F1}">
                <asvg:svgBlip xmlns:asvg="http://schemas.microsoft.com/office/drawing/2016/SVG/main" xmlns="" r:embed="rId13"/>
              </a:ext>
            </a:extLst>
          </a:blip>
          <a:stretch>
            <a:fillRect/>
          </a:stretch>
        </p:blipFill>
        <p:spPr>
          <a:xfrm>
            <a:off x="3498226" y="1351383"/>
            <a:ext cx="1483200" cy="2142400"/>
          </a:xfrm>
          <a:prstGeom prst="rect">
            <a:avLst/>
          </a:prstGeom>
        </p:spPr>
      </p:pic>
      <p:pic>
        <p:nvPicPr>
          <p:cNvPr id="55" name="Gráfico 54">
            <a:extLst>
              <a:ext uri="{FF2B5EF4-FFF2-40B4-BE49-F238E27FC236}">
                <a16:creationId xmlns:a16="http://schemas.microsoft.com/office/drawing/2014/main" id="{B4E84C11-C343-4347-A2E3-0B7555BB6422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96DAC541-7B7A-43D3-8B79-37D633B846F1}">
                <asvg:svgBlip xmlns:asvg="http://schemas.microsoft.com/office/drawing/2016/SVG/main" xmlns="" r:embed="rId15"/>
              </a:ext>
            </a:extLst>
          </a:blip>
          <a:stretch>
            <a:fillRect/>
          </a:stretch>
        </p:blipFill>
        <p:spPr>
          <a:xfrm>
            <a:off x="1870129" y="1351383"/>
            <a:ext cx="1483200" cy="2142400"/>
          </a:xfrm>
          <a:prstGeom prst="rect">
            <a:avLst/>
          </a:prstGeom>
        </p:spPr>
      </p:pic>
      <p:pic>
        <p:nvPicPr>
          <p:cNvPr id="53" name="Gráfico 52">
            <a:extLst>
              <a:ext uri="{FF2B5EF4-FFF2-40B4-BE49-F238E27FC236}">
                <a16:creationId xmlns:a16="http://schemas.microsoft.com/office/drawing/2014/main" id="{D4AA3417-388D-4F52-A85A-B359D84DCD79}"/>
              </a:ext>
            </a:extLst>
          </p:cNvPr>
          <p:cNvPicPr>
            <a:picLocks noChangeAspect="1"/>
          </p:cNvPicPr>
          <p:nvPr userDrawn="1"/>
        </p:nvPicPr>
        <p:blipFill>
          <a:blip r:embed="rId16">
            <a:extLst>
              <a:ext uri="{96DAC541-7B7A-43D3-8B79-37D633B846F1}">
                <asvg:svgBlip xmlns:asvg="http://schemas.microsoft.com/office/drawing/2016/SVG/main" xmlns="" r:embed="rId17"/>
              </a:ext>
            </a:extLst>
          </a:blip>
          <a:stretch>
            <a:fillRect/>
          </a:stretch>
        </p:blipFill>
        <p:spPr>
          <a:xfrm>
            <a:off x="242032" y="1351383"/>
            <a:ext cx="1483200" cy="2142400"/>
          </a:xfrm>
          <a:prstGeom prst="rect">
            <a:avLst/>
          </a:prstGeom>
        </p:spPr>
      </p:pic>
      <p:pic>
        <p:nvPicPr>
          <p:cNvPr id="82" name="Gráfico 81">
            <a:extLst>
              <a:ext uri="{FF2B5EF4-FFF2-40B4-BE49-F238E27FC236}">
                <a16:creationId xmlns:a16="http://schemas.microsoft.com/office/drawing/2014/main" id="{D1B1C02E-9F07-4E40-BE13-F802E6138A66}"/>
              </a:ext>
            </a:extLst>
          </p:cNvPr>
          <p:cNvPicPr>
            <a:picLocks noChangeAspect="1"/>
          </p:cNvPicPr>
          <p:nvPr userDrawn="1"/>
        </p:nvPicPr>
        <p:blipFill>
          <a:blip r:embed="rId18">
            <a:extLst>
              <a:ext uri="{96DAC541-7B7A-43D3-8B79-37D633B846F1}">
                <asvg:svgBlip xmlns:asvg="http://schemas.microsoft.com/office/drawing/2016/SVG/main" xmlns="" r:embed="rId19"/>
              </a:ext>
            </a:extLst>
          </a:blip>
          <a:stretch>
            <a:fillRect/>
          </a:stretch>
        </p:blipFill>
        <p:spPr>
          <a:xfrm>
            <a:off x="708660" y="3321109"/>
            <a:ext cx="5658712" cy="3666744"/>
          </a:xfrm>
          <a:prstGeom prst="rect">
            <a:avLst/>
          </a:prstGeom>
        </p:spPr>
      </p:pic>
      <p:pic>
        <p:nvPicPr>
          <p:cNvPr id="13" name="Gráfico 12">
            <a:extLst>
              <a:ext uri="{FF2B5EF4-FFF2-40B4-BE49-F238E27FC236}">
                <a16:creationId xmlns:a16="http://schemas.microsoft.com/office/drawing/2014/main" id="{D8D41EC6-1A3C-43A4-A1A5-C4D0F47ADF66}"/>
              </a:ext>
            </a:extLst>
          </p:cNvPr>
          <p:cNvPicPr>
            <a:picLocks noChangeAspect="1"/>
          </p:cNvPicPr>
          <p:nvPr userDrawn="1"/>
        </p:nvPicPr>
        <p:blipFill>
          <a:blip r:embed="rId20">
            <a:extLst>
              <a:ext uri="{96DAC541-7B7A-43D3-8B79-37D633B846F1}">
                <asvg:svgBlip xmlns:asvg="http://schemas.microsoft.com/office/drawing/2016/SVG/main" xmlns="" r:embed="rId21"/>
              </a:ext>
            </a:extLst>
          </a:blip>
          <a:stretch>
            <a:fillRect/>
          </a:stretch>
        </p:blipFill>
        <p:spPr>
          <a:xfrm>
            <a:off x="2084832" y="3763929"/>
            <a:ext cx="2688336" cy="2688336"/>
          </a:xfrm>
          <a:prstGeom prst="rect">
            <a:avLst/>
          </a:prstGeom>
        </p:spPr>
      </p:pic>
      <p:pic>
        <p:nvPicPr>
          <p:cNvPr id="56" name="Gráfico 55">
            <a:extLst>
              <a:ext uri="{FF2B5EF4-FFF2-40B4-BE49-F238E27FC236}">
                <a16:creationId xmlns:a16="http://schemas.microsoft.com/office/drawing/2014/main" id="{56C7FDEA-6D60-408B-BB92-E0FB7E8FAE5B}"/>
              </a:ext>
            </a:extLst>
          </p:cNvPr>
          <p:cNvPicPr>
            <a:picLocks noChangeAspect="1"/>
          </p:cNvPicPr>
          <p:nvPr userDrawn="1"/>
        </p:nvPicPr>
        <p:blipFill>
          <a:blip r:embed="rId22">
            <a:extLst>
              <a:ext uri="{96DAC541-7B7A-43D3-8B79-37D633B846F1}">
                <asvg:svgBlip xmlns:asvg="http://schemas.microsoft.com/office/drawing/2016/SVG/main" xmlns="" r:embed="rId23"/>
              </a:ext>
            </a:extLst>
          </a:blip>
          <a:stretch>
            <a:fillRect/>
          </a:stretch>
        </p:blipFill>
        <p:spPr>
          <a:xfrm>
            <a:off x="2221200" y="3907603"/>
            <a:ext cx="2415600" cy="2415600"/>
          </a:xfrm>
          <a:prstGeom prst="rect">
            <a:avLst/>
          </a:prstGeom>
        </p:spPr>
      </p:pic>
      <p:pic>
        <p:nvPicPr>
          <p:cNvPr id="3" name="Gráfico 2">
            <a:extLst>
              <a:ext uri="{FF2B5EF4-FFF2-40B4-BE49-F238E27FC236}">
                <a16:creationId xmlns:a16="http://schemas.microsoft.com/office/drawing/2014/main" id="{3643133D-031F-4AB9-8E35-810217F817BA}"/>
              </a:ext>
            </a:extLst>
          </p:cNvPr>
          <p:cNvPicPr>
            <a:picLocks noChangeAspect="1"/>
          </p:cNvPicPr>
          <p:nvPr userDrawn="1"/>
        </p:nvPicPr>
        <p:blipFill>
          <a:blip r:embed="rId24">
            <a:extLst>
              <a:ext uri="{96DAC541-7B7A-43D3-8B79-37D633B846F1}">
                <asvg:svgBlip xmlns:asvg="http://schemas.microsoft.com/office/drawing/2016/SVG/main" xmlns="" r:embed="rId25"/>
              </a:ext>
            </a:extLst>
          </a:blip>
          <a:stretch>
            <a:fillRect/>
          </a:stretch>
        </p:blipFill>
        <p:spPr>
          <a:xfrm>
            <a:off x="248477" y="251678"/>
            <a:ext cx="6361045" cy="877824"/>
          </a:xfrm>
          <a:prstGeom prst="rect">
            <a:avLst/>
          </a:prstGeom>
        </p:spPr>
      </p:pic>
      <p:pic>
        <p:nvPicPr>
          <p:cNvPr id="5" name="Gráfico 4">
            <a:extLst>
              <a:ext uri="{FF2B5EF4-FFF2-40B4-BE49-F238E27FC236}">
                <a16:creationId xmlns:a16="http://schemas.microsoft.com/office/drawing/2014/main" id="{CAD03BDB-FEE2-49F5-A811-E7AE127D7B18}"/>
              </a:ext>
            </a:extLst>
          </p:cNvPr>
          <p:cNvPicPr>
            <a:picLocks noChangeAspect="1"/>
          </p:cNvPicPr>
          <p:nvPr userDrawn="1"/>
        </p:nvPicPr>
        <p:blipFill>
          <a:blip r:embed="rId26">
            <a:extLst>
              <a:ext uri="{96DAC541-7B7A-43D3-8B79-37D633B846F1}">
                <asvg:svgBlip xmlns:asvg="http://schemas.microsoft.com/office/drawing/2016/SVG/main" xmlns="" r:embed="rId27"/>
              </a:ext>
            </a:extLst>
          </a:blip>
          <a:stretch>
            <a:fillRect/>
          </a:stretch>
        </p:blipFill>
        <p:spPr>
          <a:xfrm>
            <a:off x="1175604" y="251678"/>
            <a:ext cx="38013" cy="886968"/>
          </a:xfrm>
          <a:prstGeom prst="rect">
            <a:avLst/>
          </a:prstGeom>
        </p:spPr>
      </p:pic>
      <p:pic>
        <p:nvPicPr>
          <p:cNvPr id="70" name="Gráfico 69">
            <a:extLst>
              <a:ext uri="{FF2B5EF4-FFF2-40B4-BE49-F238E27FC236}">
                <a16:creationId xmlns:a16="http://schemas.microsoft.com/office/drawing/2014/main" id="{3EB0F26B-EF67-45AE-B9D7-F16CE8D7600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3048" y="2089300"/>
            <a:ext cx="1472184" cy="12691"/>
          </a:xfrm>
          <a:prstGeom prst="rect">
            <a:avLst/>
          </a:prstGeom>
        </p:spPr>
      </p:pic>
      <p:pic>
        <p:nvPicPr>
          <p:cNvPr id="72" name="Gráfico 71">
            <a:extLst>
              <a:ext uri="{FF2B5EF4-FFF2-40B4-BE49-F238E27FC236}">
                <a16:creationId xmlns:a16="http://schemas.microsoft.com/office/drawing/2014/main" id="{47995016-D4D8-4808-8CD3-32F79B0239A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3210" y="2089300"/>
            <a:ext cx="1472184" cy="12691"/>
          </a:xfrm>
          <a:prstGeom prst="rect">
            <a:avLst/>
          </a:prstGeom>
        </p:spPr>
      </p:pic>
      <p:pic>
        <p:nvPicPr>
          <p:cNvPr id="73" name="Gráfico 72">
            <a:extLst>
              <a:ext uri="{FF2B5EF4-FFF2-40B4-BE49-F238E27FC236}">
                <a16:creationId xmlns:a16="http://schemas.microsoft.com/office/drawing/2014/main" id="{EE35787E-99B0-40C6-9105-C83783287C85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8800" y="2089300"/>
            <a:ext cx="1472184" cy="12691"/>
          </a:xfrm>
          <a:prstGeom prst="rect">
            <a:avLst/>
          </a:prstGeom>
        </p:spPr>
      </p:pic>
      <p:pic>
        <p:nvPicPr>
          <p:cNvPr id="74" name="Gráfico 73">
            <a:extLst>
              <a:ext uri="{FF2B5EF4-FFF2-40B4-BE49-F238E27FC236}">
                <a16:creationId xmlns:a16="http://schemas.microsoft.com/office/drawing/2014/main" id="{54E4CDFC-F54D-4B24-A397-95EED4412D74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2089300"/>
            <a:ext cx="1472184" cy="12691"/>
          </a:xfrm>
          <a:prstGeom prst="rect">
            <a:avLst/>
          </a:prstGeom>
        </p:spPr>
      </p:pic>
      <p:pic>
        <p:nvPicPr>
          <p:cNvPr id="76" name="Gráfico 75">
            <a:extLst>
              <a:ext uri="{FF2B5EF4-FFF2-40B4-BE49-F238E27FC236}">
                <a16:creationId xmlns:a16="http://schemas.microsoft.com/office/drawing/2014/main" id="{2C796C20-C435-47D1-A39F-36774906D44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259492" y="8143121"/>
            <a:ext cx="1472184" cy="12691"/>
          </a:xfrm>
          <a:prstGeom prst="rect">
            <a:avLst/>
          </a:prstGeom>
        </p:spPr>
      </p:pic>
      <p:pic>
        <p:nvPicPr>
          <p:cNvPr id="77" name="Gráfico 76">
            <a:extLst>
              <a:ext uri="{FF2B5EF4-FFF2-40B4-BE49-F238E27FC236}">
                <a16:creationId xmlns:a16="http://schemas.microsoft.com/office/drawing/2014/main" id="{CC37E82C-07E7-4BD1-87B9-433A58C888EF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1884458" y="8143121"/>
            <a:ext cx="1472184" cy="12691"/>
          </a:xfrm>
          <a:prstGeom prst="rect">
            <a:avLst/>
          </a:prstGeom>
        </p:spPr>
      </p:pic>
      <p:pic>
        <p:nvPicPr>
          <p:cNvPr id="78" name="Gráfico 77">
            <a:extLst>
              <a:ext uri="{FF2B5EF4-FFF2-40B4-BE49-F238E27FC236}">
                <a16:creationId xmlns:a16="http://schemas.microsoft.com/office/drawing/2014/main" id="{84AEA474-6D1D-4F34-A07A-9A080818AFFD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3509424" y="8143121"/>
            <a:ext cx="1472184" cy="12691"/>
          </a:xfrm>
          <a:prstGeom prst="rect">
            <a:avLst/>
          </a:prstGeom>
        </p:spPr>
      </p:pic>
      <p:pic>
        <p:nvPicPr>
          <p:cNvPr id="79" name="Gráfico 78">
            <a:extLst>
              <a:ext uri="{FF2B5EF4-FFF2-40B4-BE49-F238E27FC236}">
                <a16:creationId xmlns:a16="http://schemas.microsoft.com/office/drawing/2014/main" id="{D5CF3E23-E5D2-4FB2-B1D6-C5C92BC809F7}"/>
              </a:ext>
            </a:extLst>
          </p:cNvPr>
          <p:cNvPicPr>
            <a:picLocks noChangeAspect="1"/>
          </p:cNvPicPr>
          <p:nvPr userDrawn="1"/>
        </p:nvPicPr>
        <p:blipFill>
          <a:blip r:embed="rId28">
            <a:extLst>
              <a:ext uri="{96DAC541-7B7A-43D3-8B79-37D633B846F1}">
                <asvg:svgBlip xmlns:asvg="http://schemas.microsoft.com/office/drawing/2016/SVG/main" xmlns="" r:embed="rId29"/>
              </a:ext>
            </a:extLst>
          </a:blip>
          <a:stretch>
            <a:fillRect/>
          </a:stretch>
        </p:blipFill>
        <p:spPr>
          <a:xfrm>
            <a:off x="5134391" y="8143121"/>
            <a:ext cx="1472184" cy="12691"/>
          </a:xfrm>
          <a:prstGeom prst="rect">
            <a:avLst/>
          </a:prstGeom>
        </p:spPr>
      </p:pic>
      <p:sp>
        <p:nvSpPr>
          <p:cNvPr id="83" name="Título 82">
            <a:extLst>
              <a:ext uri="{FF2B5EF4-FFF2-40B4-BE49-F238E27FC236}">
                <a16:creationId xmlns:a16="http://schemas.microsoft.com/office/drawing/2014/main" id="{B5AE010A-EACD-440E-AC17-9004D712CB3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396907" y="278293"/>
            <a:ext cx="5191768" cy="889458"/>
          </a:xfrm>
        </p:spPr>
        <p:txBody>
          <a:bodyPr lIns="0" tIns="0" rIns="0" bIns="0" rtlCol="0">
            <a:noAutofit/>
          </a:bodyPr>
          <a:lstStyle>
            <a:lvl1pPr>
              <a:defRPr sz="5500" b="1">
                <a:solidFill>
                  <a:srgbClr val="105A46"/>
                </a:solidFill>
              </a:defRPr>
            </a:lvl1pPr>
          </a:lstStyle>
          <a:p>
            <a:pPr rtl="0"/>
            <a:r>
              <a:rPr lang="es-ES" noProof="0" dirty="0"/>
              <a:t>AHORRAR DINERO</a:t>
            </a:r>
          </a:p>
        </p:txBody>
      </p:sp>
      <p:sp>
        <p:nvSpPr>
          <p:cNvPr id="86" name="Marcador de texto 85">
            <a:extLst>
              <a:ext uri="{FF2B5EF4-FFF2-40B4-BE49-F238E27FC236}">
                <a16:creationId xmlns:a16="http://schemas.microsoft.com/office/drawing/2014/main" id="{0AD73A12-94F1-4703-97C7-FD47449AAA89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08209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7" name="Marcador de texto 85">
            <a:extLst>
              <a:ext uri="{FF2B5EF4-FFF2-40B4-BE49-F238E27FC236}">
                <a16:creationId xmlns:a16="http://schemas.microsoft.com/office/drawing/2014/main" id="{7B4ECFC7-29BF-4BDC-BB76-B9AF9F9359E3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89550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8" name="Marcador de texto 85">
            <a:extLst>
              <a:ext uri="{FF2B5EF4-FFF2-40B4-BE49-F238E27FC236}">
                <a16:creationId xmlns:a16="http://schemas.microsoft.com/office/drawing/2014/main" id="{EFB943BD-1D3A-4EE2-A63D-3C5C2B531EAB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2035323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89" name="Marcador de texto 85">
            <a:extLst>
              <a:ext uri="{FF2B5EF4-FFF2-40B4-BE49-F238E27FC236}">
                <a16:creationId xmlns:a16="http://schemas.microsoft.com/office/drawing/2014/main" id="{323428F7-951E-4CF8-8B74-3ECD1B3BCD86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662437" y="1412514"/>
            <a:ext cx="1174750" cy="633887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0" name="Marcador de texto 85">
            <a:extLst>
              <a:ext uri="{FF2B5EF4-FFF2-40B4-BE49-F238E27FC236}">
                <a16:creationId xmlns:a16="http://schemas.microsoft.com/office/drawing/2014/main" id="{B2E76416-7D8D-4677-8085-9B92E21A87C6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08209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1" name="Marcador de texto 85">
            <a:extLst>
              <a:ext uri="{FF2B5EF4-FFF2-40B4-BE49-F238E27FC236}">
                <a16:creationId xmlns:a16="http://schemas.microsoft.com/office/drawing/2014/main" id="{6A62EDE6-A234-48FA-845B-EF410E9C549D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289550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2" name="Marcador de texto 85">
            <a:extLst>
              <a:ext uri="{FF2B5EF4-FFF2-40B4-BE49-F238E27FC236}">
                <a16:creationId xmlns:a16="http://schemas.microsoft.com/office/drawing/2014/main" id="{E1DD0CE4-601F-414D-8E56-61DA84EB7DC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35323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3" name="Marcador de texto 85">
            <a:extLst>
              <a:ext uri="{FF2B5EF4-FFF2-40B4-BE49-F238E27FC236}">
                <a16:creationId xmlns:a16="http://schemas.microsoft.com/office/drawing/2014/main" id="{BC27ED56-2E02-4ABC-A4FB-BCFC447DEFD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662437" y="8200238"/>
            <a:ext cx="1174750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94" name="Marcador de texto 85">
            <a:extLst>
              <a:ext uri="{FF2B5EF4-FFF2-40B4-BE49-F238E27FC236}">
                <a16:creationId xmlns:a16="http://schemas.microsoft.com/office/drawing/2014/main" id="{73A5BBB8-A715-40B2-9039-A2FFED2EDADC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248473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COMIDA</a:t>
            </a:r>
          </a:p>
        </p:txBody>
      </p:sp>
      <p:sp>
        <p:nvSpPr>
          <p:cNvPr id="95" name="Marcador de texto 85">
            <a:extLst>
              <a:ext uri="{FF2B5EF4-FFF2-40B4-BE49-F238E27FC236}">
                <a16:creationId xmlns:a16="http://schemas.microsoft.com/office/drawing/2014/main" id="{A7434300-ECE1-491F-B604-D20F99F4B744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5129814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5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SALUD</a:t>
            </a:r>
          </a:p>
        </p:txBody>
      </p:sp>
      <p:sp>
        <p:nvSpPr>
          <p:cNvPr id="96" name="Marcador de texto 85">
            <a:extLst>
              <a:ext uri="{FF2B5EF4-FFF2-40B4-BE49-F238E27FC236}">
                <a16:creationId xmlns:a16="http://schemas.microsoft.com/office/drawing/2014/main" id="{313E782D-6914-4FCB-9365-C17D54EC564A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1875587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3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COCHE</a:t>
            </a:r>
          </a:p>
        </p:txBody>
      </p:sp>
      <p:sp>
        <p:nvSpPr>
          <p:cNvPr id="97" name="Marcador de texto 85">
            <a:extLst>
              <a:ext uri="{FF2B5EF4-FFF2-40B4-BE49-F238E27FC236}">
                <a16:creationId xmlns:a16="http://schemas.microsoft.com/office/drawing/2014/main" id="{7E1859DC-708F-42EE-A251-AC9E306F586A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3502701" y="2100758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4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CASA</a:t>
            </a:r>
          </a:p>
        </p:txBody>
      </p:sp>
      <p:sp>
        <p:nvSpPr>
          <p:cNvPr id="98" name="Marcador de texto 85">
            <a:extLst>
              <a:ext uri="{FF2B5EF4-FFF2-40B4-BE49-F238E27FC236}">
                <a16:creationId xmlns:a16="http://schemas.microsoft.com/office/drawing/2014/main" id="{9997C069-92D8-49B8-B0C5-F6218F5EAA4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248473" y="7731933"/>
            <a:ext cx="1477445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accent6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TELÉFONO</a:t>
            </a:r>
          </a:p>
        </p:txBody>
      </p:sp>
      <p:sp>
        <p:nvSpPr>
          <p:cNvPr id="99" name="Marcador de texto 85">
            <a:extLst>
              <a:ext uri="{FF2B5EF4-FFF2-40B4-BE49-F238E27FC236}">
                <a16:creationId xmlns:a16="http://schemas.microsoft.com/office/drawing/2014/main" id="{97C4DC24-F704-41E4-89E3-9CAE2B89418E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5129814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bg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COMPRAS</a:t>
            </a:r>
          </a:p>
        </p:txBody>
      </p:sp>
      <p:sp>
        <p:nvSpPr>
          <p:cNvPr id="100" name="Marcador de texto 85">
            <a:extLst>
              <a:ext uri="{FF2B5EF4-FFF2-40B4-BE49-F238E27FC236}">
                <a16:creationId xmlns:a16="http://schemas.microsoft.com/office/drawing/2014/main" id="{12183DE9-8DA4-4F5F-B7F0-8AD42E8696D0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1869606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2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ABONOS</a:t>
            </a:r>
          </a:p>
        </p:txBody>
      </p:sp>
      <p:sp>
        <p:nvSpPr>
          <p:cNvPr id="101" name="Marcador de texto 85">
            <a:extLst>
              <a:ext uri="{FF2B5EF4-FFF2-40B4-BE49-F238E27FC236}">
                <a16:creationId xmlns:a16="http://schemas.microsoft.com/office/drawing/2014/main" id="{EEBCEA7E-7C4E-4A62-ACA4-F1D7BEDBBE14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3496491" y="7731933"/>
            <a:ext cx="1483200" cy="4160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chemeClr val="tx1">
                    <a:lumMod val="75000"/>
                  </a:schemeClr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IMPUESTOS</a:t>
            </a:r>
          </a:p>
        </p:txBody>
      </p:sp>
      <p:sp>
        <p:nvSpPr>
          <p:cNvPr id="107" name="Marcador de texto 85">
            <a:extLst>
              <a:ext uri="{FF2B5EF4-FFF2-40B4-BE49-F238E27FC236}">
                <a16:creationId xmlns:a16="http://schemas.microsoft.com/office/drawing/2014/main" id="{87B2A277-9AB7-40AD-A27E-3FE3EF51FAB3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635682" y="5262498"/>
            <a:ext cx="1586637" cy="633600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900">
                <a:solidFill>
                  <a:srgbClr val="1A1A1A"/>
                </a:solidFill>
                <a:latin typeface="+mn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ca-ES" noProof="0" smtClean="0"/>
              <a:t>Editeu els estils de text del patró</a:t>
            </a:r>
          </a:p>
        </p:txBody>
      </p:sp>
      <p:sp>
        <p:nvSpPr>
          <p:cNvPr id="108" name="Marcador de texto 85">
            <a:extLst>
              <a:ext uri="{FF2B5EF4-FFF2-40B4-BE49-F238E27FC236}">
                <a16:creationId xmlns:a16="http://schemas.microsoft.com/office/drawing/2014/main" id="{4498D6A6-0661-4FA5-BECE-0C362D1D4C23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2506456" y="4963730"/>
            <a:ext cx="1845089" cy="299064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sz="1800" b="1">
                <a:solidFill>
                  <a:srgbClr val="105A46"/>
                </a:solidFill>
                <a:latin typeface="+mj-lt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SUS AHORROS</a:t>
            </a:r>
          </a:p>
        </p:txBody>
      </p:sp>
      <p:sp>
        <p:nvSpPr>
          <p:cNvPr id="110" name="Marcador de posición de imagen 109">
            <a:extLst>
              <a:ext uri="{FF2B5EF4-FFF2-40B4-BE49-F238E27FC236}">
                <a16:creationId xmlns:a16="http://schemas.microsoft.com/office/drawing/2014/main" id="{06083CEF-ECD1-4365-AB24-1D824EFEB0FC}"/>
              </a:ext>
            </a:extLst>
          </p:cNvPr>
          <p:cNvSpPr>
            <a:spLocks noGrp="1"/>
          </p:cNvSpPr>
          <p:nvPr>
            <p:ph type="pic" sz="quarter" idx="28"/>
          </p:nvPr>
        </p:nvSpPr>
        <p:spPr>
          <a:xfrm>
            <a:off x="639222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1" name="Marcador de posición de imagen 109">
            <a:extLst>
              <a:ext uri="{FF2B5EF4-FFF2-40B4-BE49-F238E27FC236}">
                <a16:creationId xmlns:a16="http://schemas.microsoft.com/office/drawing/2014/main" id="{85018C4A-F08C-4F16-B90A-46776FF3E45B}"/>
              </a:ext>
            </a:extLst>
          </p:cNvPr>
          <p:cNvSpPr>
            <a:spLocks noGrp="1"/>
          </p:cNvSpPr>
          <p:nvPr>
            <p:ph type="pic" sz="quarter" idx="29"/>
          </p:nvPr>
        </p:nvSpPr>
        <p:spPr>
          <a:xfrm>
            <a:off x="2257329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2" name="Marcador de posición de imagen 109">
            <a:extLst>
              <a:ext uri="{FF2B5EF4-FFF2-40B4-BE49-F238E27FC236}">
                <a16:creationId xmlns:a16="http://schemas.microsoft.com/office/drawing/2014/main" id="{B84B31EE-1F0D-4395-95C9-C9868F843191}"/>
              </a:ext>
            </a:extLst>
          </p:cNvPr>
          <p:cNvSpPr>
            <a:spLocks noGrp="1"/>
          </p:cNvSpPr>
          <p:nvPr>
            <p:ph type="pic" sz="quarter" idx="30"/>
          </p:nvPr>
        </p:nvSpPr>
        <p:spPr>
          <a:xfrm>
            <a:off x="3875436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3" name="Marcador de posición de imagen 109">
            <a:extLst>
              <a:ext uri="{FF2B5EF4-FFF2-40B4-BE49-F238E27FC236}">
                <a16:creationId xmlns:a16="http://schemas.microsoft.com/office/drawing/2014/main" id="{2DB88BB7-5150-4EFE-B70B-25624E357735}"/>
              </a:ext>
            </a:extLst>
          </p:cNvPr>
          <p:cNvSpPr>
            <a:spLocks noGrp="1"/>
          </p:cNvSpPr>
          <p:nvPr>
            <p:ph type="pic" sz="quarter" idx="31"/>
          </p:nvPr>
        </p:nvSpPr>
        <p:spPr>
          <a:xfrm>
            <a:off x="5493543" y="2471218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4" name="Marcador de posición de imagen 109">
            <a:extLst>
              <a:ext uri="{FF2B5EF4-FFF2-40B4-BE49-F238E27FC236}">
                <a16:creationId xmlns:a16="http://schemas.microsoft.com/office/drawing/2014/main" id="{9E569632-68D6-4361-A151-463135D4D907}"/>
              </a:ext>
            </a:extLst>
          </p:cNvPr>
          <p:cNvSpPr>
            <a:spLocks noGrp="1"/>
          </p:cNvSpPr>
          <p:nvPr>
            <p:ph type="pic" sz="quarter" idx="32"/>
          </p:nvPr>
        </p:nvSpPr>
        <p:spPr>
          <a:xfrm>
            <a:off x="639222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5" name="Marcador de posición de imagen 109">
            <a:extLst>
              <a:ext uri="{FF2B5EF4-FFF2-40B4-BE49-F238E27FC236}">
                <a16:creationId xmlns:a16="http://schemas.microsoft.com/office/drawing/2014/main" id="{134D31B6-DB70-45DB-8B41-2452E78771D9}"/>
              </a:ext>
            </a:extLst>
          </p:cNvPr>
          <p:cNvSpPr>
            <a:spLocks noGrp="1"/>
          </p:cNvSpPr>
          <p:nvPr>
            <p:ph type="pic" sz="quarter" idx="33"/>
          </p:nvPr>
        </p:nvSpPr>
        <p:spPr>
          <a:xfrm>
            <a:off x="2257329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6" name="Marcador de posición de imagen 109">
            <a:extLst>
              <a:ext uri="{FF2B5EF4-FFF2-40B4-BE49-F238E27FC236}">
                <a16:creationId xmlns:a16="http://schemas.microsoft.com/office/drawing/2014/main" id="{1876A071-8A78-485C-B7B6-BE2DA1B6BC4D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3875436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17" name="Marcador de posición de imagen 109">
            <a:extLst>
              <a:ext uri="{FF2B5EF4-FFF2-40B4-BE49-F238E27FC236}">
                <a16:creationId xmlns:a16="http://schemas.microsoft.com/office/drawing/2014/main" id="{DDE92D22-D301-4319-9160-33D66BFE4365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5493543" y="6978776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  <p:sp>
        <p:nvSpPr>
          <p:cNvPr id="124" name="Marcador de texto 85">
            <a:extLst>
              <a:ext uri="{FF2B5EF4-FFF2-40B4-BE49-F238E27FC236}">
                <a16:creationId xmlns:a16="http://schemas.microsoft.com/office/drawing/2014/main" id="{A40A1A0C-6733-452E-8FCB-D325D91C7CB8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 rot="16200000">
            <a:off x="343575" y="317244"/>
            <a:ext cx="813983" cy="746691"/>
          </a:xfrm>
        </p:spPr>
        <p:txBody>
          <a:bodyPr lIns="0" tIns="0" rIns="0" bIns="0" rtlCol="0" anchor="ctr" anchorCtr="0">
            <a:noAutofit/>
          </a:bodyPr>
          <a:lstStyle>
            <a:lvl1pPr marL="0" indent="0" algn="ctr">
              <a:buNone/>
              <a:defRPr lang="en-US" sz="2300" b="1" kern="1200" dirty="0" smtClean="0">
                <a:solidFill>
                  <a:schemeClr val="bg1"/>
                </a:solidFill>
                <a:latin typeface="+mn-lt"/>
                <a:ea typeface="+mj-ea"/>
                <a:cs typeface="+mj-cs"/>
              </a:defRPr>
            </a:lvl1pPr>
            <a:lvl2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2pPr>
            <a:lvl3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3pPr>
            <a:lvl4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4pPr>
            <a:lvl5pPr>
              <a:defRPr sz="900">
                <a:solidFill>
                  <a:schemeClr val="bg2"/>
                </a:solidFill>
                <a:latin typeface="Arial Narrow" panose="020B0606020202030204" pitchFamily="34" charset="0"/>
              </a:defRPr>
            </a:lvl5pPr>
          </a:lstStyle>
          <a:p>
            <a:pPr lvl="0" rtl="0"/>
            <a:r>
              <a:rPr lang="es-ES" noProof="0" dirty="0"/>
              <a:t>CÓMO</a:t>
            </a:r>
            <a:br>
              <a:rPr lang="es-ES" noProof="0" dirty="0"/>
            </a:br>
            <a:r>
              <a:rPr lang="es-ES" noProof="0" dirty="0"/>
              <a:t>...</a:t>
            </a:r>
          </a:p>
        </p:txBody>
      </p:sp>
      <p:sp>
        <p:nvSpPr>
          <p:cNvPr id="125" name="Marcador de posición de imagen 109">
            <a:extLst>
              <a:ext uri="{FF2B5EF4-FFF2-40B4-BE49-F238E27FC236}">
                <a16:creationId xmlns:a16="http://schemas.microsoft.com/office/drawing/2014/main" id="{508071EB-230E-46A4-80EF-3A63549DF028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3045619" y="4138051"/>
            <a:ext cx="766763" cy="766762"/>
          </a:xfrm>
        </p:spPr>
        <p:txBody>
          <a:bodyPr rtlCol="0" anchor="ctr" anchorCtr="0">
            <a:noAutofit/>
          </a:bodyPr>
          <a:lstStyle>
            <a:lvl1pPr marL="0" indent="0" algn="ctr">
              <a:buNone/>
              <a:defRPr sz="1200">
                <a:solidFill>
                  <a:srgbClr val="1A1A1A"/>
                </a:solidFill>
              </a:defRPr>
            </a:lvl1pPr>
          </a:lstStyle>
          <a:p>
            <a:pPr rtl="0"/>
            <a:r>
              <a:rPr lang="ca-ES" noProof="0" smtClean="0"/>
              <a:t>Feu clic a la icona per afegir una imatge</a:t>
            </a:r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4160577128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880" userDrawn="1">
          <p15:clr>
            <a:srgbClr val="FBAE40"/>
          </p15:clr>
        </p15:guide>
        <p15:guide id="3" pos="216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posición de título 1"/>
          <p:cNvSpPr>
            <a:spLocks noGrp="1"/>
          </p:cNvSpPr>
          <p:nvPr>
            <p:ph type="title"/>
          </p:nvPr>
        </p:nvSpPr>
        <p:spPr>
          <a:xfrm>
            <a:off x="471488" y="486836"/>
            <a:ext cx="5915025" cy="176741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es-ES" noProof="0" dirty="0"/>
              <a:t>Haga clic para modificar el estilo de título del patrón</a:t>
            </a:r>
          </a:p>
        </p:txBody>
      </p:sp>
      <p:sp>
        <p:nvSpPr>
          <p:cNvPr id="3" name="Marcador de posición de texto 2"/>
          <p:cNvSpPr>
            <a:spLocks noGrp="1"/>
          </p:cNvSpPr>
          <p:nvPr>
            <p:ph type="body" idx="1"/>
          </p:nvPr>
        </p:nvSpPr>
        <p:spPr>
          <a:xfrm>
            <a:off x="471488" y="2434167"/>
            <a:ext cx="5915025" cy="58017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 rtl="0"/>
            <a:r>
              <a:rPr lang="es-ES" noProof="0" dirty="0"/>
              <a:t>Editar estilos de texto del patrón</a:t>
            </a:r>
          </a:p>
          <a:p>
            <a:pPr lvl="1" rtl="0"/>
            <a:r>
              <a:rPr lang="es-ES" noProof="0" dirty="0"/>
              <a:t>Segundo nivel</a:t>
            </a:r>
          </a:p>
          <a:p>
            <a:pPr lvl="2" rtl="0"/>
            <a:r>
              <a:rPr lang="es-ES" noProof="0" dirty="0"/>
              <a:t>Tercer nivel</a:t>
            </a:r>
          </a:p>
          <a:p>
            <a:pPr lvl="3" rtl="0"/>
            <a:r>
              <a:rPr lang="es-ES" noProof="0" dirty="0"/>
              <a:t>Cuarto nivel</a:t>
            </a:r>
          </a:p>
          <a:p>
            <a:pPr lvl="4" rtl="0"/>
            <a:r>
              <a:rPr lang="es-ES" noProof="0" dirty="0"/>
              <a:t>Quinto nivel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471488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rtl="0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s-ES" noProof="0" dirty="0" smtClean="0"/>
              <a:t>DD.MM.20XX</a:t>
            </a:r>
            <a:endParaRPr lang="es-ES" dirty="0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2271713" y="8475136"/>
            <a:ext cx="2314575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r>
              <a:rPr lang="es-ES" noProof="0" dirty="0"/>
              <a:t>AGREGAR UN PIE DE PÁGINA</a:t>
            </a:r>
          </a:p>
        </p:txBody>
      </p:sp>
      <p:sp>
        <p:nvSpPr>
          <p:cNvPr id="6" name="Marcador de posición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4843463" y="8475136"/>
            <a:ext cx="154305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rtl="0"/>
            <a:fld id="{C075BE66-B004-4B62-93B5-6C3A07EE5DEC}" type="slidenum">
              <a:rPr lang="es-ES" noProof="0" smtClean="0"/>
              <a:t>‹#›</a:t>
            </a:fld>
            <a:endParaRPr lang="es-ES" noProof="0" dirty="0"/>
          </a:p>
        </p:txBody>
      </p:sp>
    </p:spTree>
    <p:extLst>
      <p:ext uri="{BB962C8B-B14F-4D97-AF65-F5344CB8AC3E}">
        <p14:creationId xmlns:p14="http://schemas.microsoft.com/office/powerpoint/2010/main" val="2127442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36" name="Picture 12" descr="Flickriver: Searching for photos matching 'El Serrat, andorra'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58812" y="3436808"/>
            <a:ext cx="4752975" cy="3171826"/>
          </a:xfrm>
          <a:prstGeom prst="ellipse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ítulo 1">
            <a:extLst>
              <a:ext uri="{FF2B5EF4-FFF2-40B4-BE49-F238E27FC236}">
                <a16:creationId xmlns:a16="http://schemas.microsoft.com/office/drawing/2014/main" id="{9ECCA7A8-ABF8-4130-B205-B5514548D4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23912" y="160338"/>
            <a:ext cx="5489101" cy="1007413"/>
          </a:xfrm>
          <a:solidFill>
            <a:schemeClr val="accent2">
              <a:lumMod val="60000"/>
              <a:lumOff val="40000"/>
            </a:schemeClr>
          </a:solidFill>
        </p:spPr>
        <p:txBody>
          <a:bodyPr rtlCol="0"/>
          <a:lstStyle/>
          <a:p>
            <a:pPr algn="ctr" rtl="0"/>
            <a:r>
              <a:rPr lang="es-ES" sz="4000" dirty="0" smtClean="0">
                <a:solidFill>
                  <a:schemeClr val="accent2">
                    <a:lumMod val="20000"/>
                    <a:lumOff val="80000"/>
                  </a:schemeClr>
                </a:solidFill>
              </a:rPr>
              <a:t>ONADES DE FRED I GLAÇADES</a:t>
            </a:r>
            <a:endParaRPr lang="es-ES" sz="4000" dirty="0">
              <a:solidFill>
                <a:schemeClr val="accent2">
                  <a:lumMod val="20000"/>
                  <a:lumOff val="80000"/>
                </a:schemeClr>
              </a:solidFill>
            </a:endParaRPr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8C90DF30-AB8C-47BC-91D0-4F4C1606AD5E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286513" y="1450848"/>
            <a:ext cx="1483201" cy="1615818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1- Hem d´evitar  sortir al carrer, sobretot els nadons, la gent gran i la gent la gent que pateix malalties respiratòries. </a:t>
            </a:r>
            <a:endParaRPr lang="ca-ES" sz="12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B5A58065-CE3F-4C57-A205-02F581617D2A}"/>
              </a:ext>
            </a:extLst>
          </p:cNvPr>
          <p:cNvSpPr>
            <a:spLocks noGrp="1"/>
          </p:cNvSpPr>
          <p:nvPr>
            <p:ph type="body" sz="quarter" idx="11"/>
          </p:nvPr>
        </p:nvSpPr>
        <p:spPr>
          <a:xfrm>
            <a:off x="5208480" y="1816551"/>
            <a:ext cx="1387698" cy="633887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5">
                    <a:lumMod val="75000"/>
                  </a:schemeClr>
                </a:solidFill>
                <a:latin typeface="Comic Sans MS" panose="030F0702030302020204" pitchFamily="66" charset="0"/>
              </a:rPr>
              <a:t>4- Si anem en cotxe, hem d’evitar conduir de nit perquè els perills són més difícils de detectar.</a:t>
            </a:r>
            <a:endParaRPr lang="ca-ES" sz="1400" b="1" dirty="0">
              <a:solidFill>
                <a:schemeClr val="accent5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1EC11EC0-2D54-4EA3-A39B-10A154E6A6D0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913627" y="1450847"/>
            <a:ext cx="1600269" cy="1570981"/>
          </a:xfrm>
        </p:spPr>
        <p:txBody>
          <a:bodyPr rtlCol="0"/>
          <a:lstStyle/>
          <a:p>
            <a:pPr rtl="0"/>
            <a:r>
              <a:rPr lang="ca-ES" sz="1400" dirty="0" smtClean="0">
                <a:solidFill>
                  <a:schemeClr val="accent3">
                    <a:lumMod val="75000"/>
                  </a:schemeClr>
                </a:solidFill>
                <a:latin typeface="Comic Sans MS" panose="030F0702030302020204" pitchFamily="66" charset="0"/>
              </a:rPr>
              <a:t>2- Ens hem de vestir amb roba i calçats adequats per les temperatures baixes.</a:t>
            </a:r>
            <a:endParaRPr lang="ca-ES" sz="1400" dirty="0">
              <a:solidFill>
                <a:schemeClr val="accent3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6" name="Marcador de texto 5">
            <a:extLst>
              <a:ext uri="{FF2B5EF4-FFF2-40B4-BE49-F238E27FC236}">
                <a16:creationId xmlns:a16="http://schemas.microsoft.com/office/drawing/2014/main" id="{817A2E57-533F-4FDB-889C-8058C96388AE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3496491" y="1377306"/>
            <a:ext cx="1483200" cy="1689360"/>
          </a:xfrm>
        </p:spPr>
        <p:txBody>
          <a:bodyPr rtlCol="0"/>
          <a:lstStyle/>
          <a:p>
            <a:pPr rtl="0"/>
            <a:r>
              <a:rPr lang="ca-ES" sz="1200" b="1" dirty="0" smtClean="0">
                <a:solidFill>
                  <a:schemeClr val="accent4">
                    <a:lumMod val="75000"/>
                  </a:schemeClr>
                </a:solidFill>
                <a:latin typeface="Comic Sans MS" panose="030F0702030302020204" pitchFamily="66" charset="0"/>
              </a:rPr>
              <a:t>3- No podem posar al màxim la calefacció i hem de desconnectar els aparells elèctrics que no siguin necessaris</a:t>
            </a:r>
            <a:r>
              <a:rPr lang="ca-ES" sz="1200" b="1" dirty="0" smtClean="0">
                <a:solidFill>
                  <a:schemeClr val="accent2">
                    <a:lumMod val="75000"/>
                  </a:schemeClr>
                </a:solidFill>
                <a:latin typeface="Comic Sans MS" panose="030F0702030302020204" pitchFamily="66" charset="0"/>
              </a:rPr>
              <a:t>.</a:t>
            </a:r>
            <a:endParaRPr lang="ca-ES" sz="1200" b="1" dirty="0">
              <a:solidFill>
                <a:schemeClr val="accent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7" name="Marcador de texto 6">
            <a:extLst>
              <a:ext uri="{FF2B5EF4-FFF2-40B4-BE49-F238E27FC236}">
                <a16:creationId xmlns:a16="http://schemas.microsoft.com/office/drawing/2014/main" id="{3566C738-D968-418F-8856-EF4E76E999DB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>
          <a:xfrm>
            <a:off x="420143" y="7226371"/>
            <a:ext cx="1174750" cy="633600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5-Si vas en cotxe informa’t de l’estat de les </a:t>
            </a:r>
            <a:r>
              <a:rPr lang="ca-ES" sz="1400" b="1" dirty="0" smtClean="0">
                <a:solidFill>
                  <a:schemeClr val="accent6">
                    <a:lumMod val="75000"/>
                  </a:schemeClr>
                </a:solidFill>
                <a:latin typeface="Comic Sans MS" panose="030F0702030302020204" pitchFamily="66" charset="0"/>
              </a:rPr>
              <a:t>carreteres.  </a:t>
            </a:r>
            <a:endParaRPr lang="ca-ES" sz="1400" b="1" dirty="0">
              <a:solidFill>
                <a:schemeClr val="accent6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8" name="Marcador de texto 7">
            <a:extLst>
              <a:ext uri="{FF2B5EF4-FFF2-40B4-BE49-F238E27FC236}">
                <a16:creationId xmlns:a16="http://schemas.microsoft.com/office/drawing/2014/main" id="{4BE9F4AE-6660-47E7-9A2C-E221974BEFC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314954" y="7118202"/>
            <a:ext cx="1174750" cy="633600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bg2"/>
                </a:solidFill>
                <a:latin typeface="Comic Sans MS" panose="030F0702030302020204" pitchFamily="66" charset="0"/>
              </a:rPr>
              <a:t>8-Vestiu-vos amb roba d’abric. </a:t>
            </a:r>
            <a:endParaRPr lang="ca-ES" sz="1400" b="1" dirty="0">
              <a:solidFill>
                <a:schemeClr val="bg2"/>
              </a:solidFill>
              <a:latin typeface="Comic Sans MS" panose="030F0702030302020204" pitchFamily="66" charset="0"/>
            </a:endParaRPr>
          </a:p>
        </p:txBody>
      </p:sp>
      <p:sp>
        <p:nvSpPr>
          <p:cNvPr id="9" name="Marcador de texto 8">
            <a:extLst>
              <a:ext uri="{FF2B5EF4-FFF2-40B4-BE49-F238E27FC236}">
                <a16:creationId xmlns:a16="http://schemas.microsoft.com/office/drawing/2014/main" id="{6744FA19-886F-400B-8F4B-304605162AB0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2053336" y="7226371"/>
            <a:ext cx="1174750" cy="633600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6-Portar cadenes en bon estat o rodes de </a:t>
            </a:r>
            <a:r>
              <a:rPr lang="ca-ES" sz="1400" b="1" dirty="0" smtClean="0">
                <a:solidFill>
                  <a:schemeClr val="tx2">
                    <a:lumMod val="75000"/>
                  </a:schemeClr>
                </a:solidFill>
                <a:latin typeface="Comic Sans MS" panose="030F0702030302020204" pitchFamily="66" charset="0"/>
              </a:rPr>
              <a:t>contacte.</a:t>
            </a:r>
            <a:endParaRPr lang="ca-ES" sz="1400" b="1" dirty="0">
              <a:solidFill>
                <a:schemeClr val="tx2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10" name="Marcador de texto 9">
            <a:extLst>
              <a:ext uri="{FF2B5EF4-FFF2-40B4-BE49-F238E27FC236}">
                <a16:creationId xmlns:a16="http://schemas.microsoft.com/office/drawing/2014/main" id="{B5A1FC36-9475-4B00-93FA-42D000222D7C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3735299" y="7118202"/>
            <a:ext cx="1174750" cy="1483538"/>
          </a:xfrm>
        </p:spPr>
        <p:txBody>
          <a:bodyPr rtlCol="0"/>
          <a:lstStyle/>
          <a:p>
            <a:pPr rtl="0"/>
            <a:r>
              <a:rPr lang="ca-ES" sz="1400" b="1" dirty="0" smtClean="0">
                <a:solidFill>
                  <a:schemeClr val="tx1">
                    <a:lumMod val="75000"/>
                  </a:schemeClr>
                </a:solidFill>
                <a:latin typeface="Comic Sans MS" panose="030F0702030302020204" pitchFamily="66" charset="0"/>
              </a:rPr>
              <a:t>7-A casa mantingueu-vos informats sobre les previsions del temps i les instruccions de </a:t>
            </a:r>
            <a:r>
              <a:rPr lang="ca-ES" sz="1400" b="1" smtClean="0">
                <a:solidFill>
                  <a:schemeClr val="tx1">
                    <a:lumMod val="75000"/>
                  </a:schemeClr>
                </a:solidFill>
                <a:latin typeface="Comic Sans MS" panose="030F0702030302020204" pitchFamily="66" charset="0"/>
              </a:rPr>
              <a:t>les </a:t>
            </a:r>
            <a:r>
              <a:rPr lang="ca-ES" sz="1400" b="1" smtClean="0">
                <a:solidFill>
                  <a:schemeClr val="tx1">
                    <a:lumMod val="75000"/>
                  </a:schemeClr>
                </a:solidFill>
                <a:latin typeface="Comic Sans MS" panose="030F0702030302020204" pitchFamily="66" charset="0"/>
              </a:rPr>
              <a:t>autoritats.</a:t>
            </a:r>
            <a:endParaRPr lang="ca-ES" sz="1400" b="1" dirty="0">
              <a:solidFill>
                <a:schemeClr val="tx1">
                  <a:lumMod val="75000"/>
                </a:schemeClr>
              </a:solidFill>
              <a:latin typeface="Comic Sans MS" panose="030F0702030302020204" pitchFamily="66" charset="0"/>
            </a:endParaRPr>
          </a:p>
        </p:txBody>
      </p:sp>
      <p:sp>
        <p:nvSpPr>
          <p:cNvPr id="56" name="Marcador de texto 55">
            <a:extLst>
              <a:ext uri="{FF2B5EF4-FFF2-40B4-BE49-F238E27FC236}">
                <a16:creationId xmlns:a16="http://schemas.microsoft.com/office/drawing/2014/main" id="{83B7E261-F076-44C4-8CE3-CC57E5864834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 rot="16200000">
            <a:off x="129561" y="186355"/>
            <a:ext cx="1020370" cy="968336"/>
          </a:xfrm>
          <a:solidFill>
            <a:schemeClr val="accent3">
              <a:lumMod val="40000"/>
              <a:lumOff val="60000"/>
            </a:schemeClr>
          </a:solidFill>
        </p:spPr>
        <p:txBody>
          <a:bodyPr rtlCol="0"/>
          <a:lstStyle/>
          <a:p>
            <a:pPr rtl="0"/>
            <a:r>
              <a:rPr lang="es-ES" sz="2000" dirty="0" smtClean="0"/>
              <a:t>Riscos </a:t>
            </a:r>
            <a:r>
              <a:rPr lang="es-ES" sz="2000" dirty="0" err="1" smtClean="0"/>
              <a:t>naturals</a:t>
            </a:r>
            <a:endParaRPr lang="es-ES" sz="2000" dirty="0"/>
          </a:p>
        </p:txBody>
      </p:sp>
      <p:sp>
        <p:nvSpPr>
          <p:cNvPr id="23" name="AutoShape 6" descr="Risc molt alt d'allaus a pràcticament tot el Pirineu i Prepirineu - La  Valira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ca-ES"/>
          </a:p>
        </p:txBody>
      </p:sp>
    </p:spTree>
    <p:extLst>
      <p:ext uri="{BB962C8B-B14F-4D97-AF65-F5344CB8AC3E}">
        <p14:creationId xmlns:p14="http://schemas.microsoft.com/office/powerpoint/2010/main" val="3301325867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Custom 14">
      <a:dk1>
        <a:srgbClr val="F58A1F"/>
      </a:dk1>
      <a:lt1>
        <a:srgbClr val="FFFFFF"/>
      </a:lt1>
      <a:dk2>
        <a:srgbClr val="E1C300"/>
      </a:dk2>
      <a:lt2>
        <a:srgbClr val="E4575E"/>
      </a:lt2>
      <a:accent1>
        <a:srgbClr val="8FD7BE"/>
      </a:accent1>
      <a:accent2>
        <a:srgbClr val="9E84BB"/>
      </a:accent2>
      <a:accent3>
        <a:srgbClr val="6C70C6"/>
      </a:accent3>
      <a:accent4>
        <a:srgbClr val="4D82BF"/>
      </a:accent4>
      <a:accent5>
        <a:srgbClr val="009CC2"/>
      </a:accent5>
      <a:accent6>
        <a:srgbClr val="9BC100"/>
      </a:accent6>
      <a:hlink>
        <a:srgbClr val="000000"/>
      </a:hlink>
      <a:folHlink>
        <a:srgbClr val="000000"/>
      </a:folHlink>
    </a:clrScheme>
    <a:fontScheme name="Custom 7">
      <a:majorFont>
        <a:latin typeface="Bookman Old Style"/>
        <a:ea typeface=""/>
        <a:cs typeface=""/>
      </a:majorFont>
      <a:minorFont>
        <a:latin typeface="Arial Narrow"/>
        <a:ea typeface=""/>
        <a:cs typeface="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chemeClr val="accent1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_30741404_TF44594937.potx" id="{71991434-D989-4AB7-B7EF-7C5FD9B76A37}" vid="{7B4985B7-12D1-4C7F-8C11-443A4A6E3068}"/>
    </a:ext>
  </a:extLst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9" ma:contentTypeDescription="Create a new document." ma:contentTypeScope="" ma:versionID="76e25e1730b4532ab1d5e5b131a96a5a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d1e9281a84c4949647088091c718de3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F14841C4-9D77-45E7-945C-9B2D212D8016}">
  <ds:schemaRefs>
    <ds:schemaRef ds:uri="6dc4bcd6-49db-4c07-9060-8acfc67cef9f"/>
    <ds:schemaRef ds:uri="http://purl.org/dc/dcmitype/"/>
    <ds:schemaRef ds:uri="http://schemas.microsoft.com/office/infopath/2007/PartnerControls"/>
    <ds:schemaRef ds:uri="fb0879af-3eba-417a-a55a-ffe6dcd6ca77"/>
    <ds:schemaRef ds:uri="http://schemas.microsoft.com/office/2006/metadata/properties"/>
    <ds:schemaRef ds:uri="http://purl.org/dc/elements/1.1/"/>
    <ds:schemaRef ds:uri="http://schemas.microsoft.com/office/2006/documentManagement/types"/>
    <ds:schemaRef ds:uri="http://purl.org/dc/terms/"/>
    <ds:schemaRef ds:uri="http://schemas.openxmlformats.org/package/2006/metadata/core-properties"/>
    <ds:schemaRef ds:uri="http://schemas.microsoft.com/sharepoint/v3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085CDB61-046A-4160-8502-C1BE9028680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D3857B4-C055-4B5E-B923-721ACE470CDE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Póster de infografías sobre finanzas</Template>
  <TotalTime>0</TotalTime>
  <Words>129</Words>
  <Application>Microsoft Office PowerPoint</Application>
  <PresentationFormat>Presentació en pantalla (4:3)</PresentationFormat>
  <Paragraphs>11</Paragraphs>
  <Slides>1</Slides>
  <Notes>1</Notes>
  <HiddenSlides>0</HiddenSlides>
  <MMClips>0</MMClips>
  <ScaleCrop>false</ScaleCrop>
  <HeadingPairs>
    <vt:vector size="6" baseType="variant">
      <vt:variant>
        <vt:lpstr>Tipus de lletra utilitzats</vt:lpstr>
      </vt:variant>
      <vt:variant>
        <vt:i4>5</vt:i4>
      </vt:variant>
      <vt:variant>
        <vt:lpstr>Tema</vt:lpstr>
      </vt:variant>
      <vt:variant>
        <vt:i4>1</vt:i4>
      </vt:variant>
      <vt:variant>
        <vt:lpstr>Títols de les diapositives</vt:lpstr>
      </vt:variant>
      <vt:variant>
        <vt:i4>1</vt:i4>
      </vt:variant>
    </vt:vector>
  </HeadingPairs>
  <TitlesOfParts>
    <vt:vector size="7" baseType="lpstr">
      <vt:lpstr>Arial</vt:lpstr>
      <vt:lpstr>Arial Narrow</vt:lpstr>
      <vt:lpstr>Bookman Old Style</vt:lpstr>
      <vt:lpstr>Calibri</vt:lpstr>
      <vt:lpstr>Comic Sans MS</vt:lpstr>
      <vt:lpstr>Tema de Office</vt:lpstr>
      <vt:lpstr>ONADES DE FRED I GLAÇADES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2021-03-16T11:30:37Z</dcterms:created>
  <dcterms:modified xsi:type="dcterms:W3CDTF">2021-04-12T13:56:14Z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