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12/04/2021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12/04/2021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Flickriver: Searching for photos matching 'El Serrat, andorra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12" y="3436808"/>
            <a:ext cx="4752975" cy="31718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12" y="160338"/>
            <a:ext cx="5489101" cy="1007413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ONADES DE FRED I GLAÇADES</a:t>
            </a:r>
            <a:endParaRPr lang="es-ES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513" y="1450848"/>
            <a:ext cx="1483201" cy="1615818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1- Hem d´evitar  sortir al carrer, sobretot els nadons, la gent gran i la gent la gent que pateix malalties respiratòries. </a:t>
            </a:r>
            <a:endParaRPr lang="ca-ES" sz="12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08480" y="1816551"/>
            <a:ext cx="1387698" cy="633887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4- Si anem en cotxe, hem d’evitar conduir de nit perquè els perills són més difícils de detectar.</a:t>
            </a:r>
            <a:endParaRPr lang="ca-ES" sz="1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13627" y="1450847"/>
            <a:ext cx="1600269" cy="1570981"/>
          </a:xfrm>
        </p:spPr>
        <p:txBody>
          <a:bodyPr rtlCol="0"/>
          <a:lstStyle/>
          <a:p>
            <a:pPr rtl="0"/>
            <a:r>
              <a:rPr lang="ca-ES" sz="1400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2- Ens hem de vestir amb roba i calçats adequats per les temperatures baixes.</a:t>
            </a:r>
            <a:endParaRPr lang="ca-ES" sz="140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96491" y="1377306"/>
            <a:ext cx="1483200" cy="1689360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3- No podem posar al màxim la calefacció i hem de desconnectar els aparells elèctrics que no siguin necessaris</a:t>
            </a:r>
            <a:r>
              <a:rPr lang="ca-ES" sz="12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ca-ES" sz="12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0143" y="7226371"/>
            <a:ext cx="1174750" cy="633600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5-Si vas en cotxe informa’t de l’estat de les </a:t>
            </a:r>
            <a:r>
              <a:rPr lang="ca-ES" sz="1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carreteres.  </a:t>
            </a:r>
            <a:endParaRPr lang="ca-E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4954" y="7118202"/>
            <a:ext cx="1174750" cy="633600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bg2"/>
                </a:solidFill>
                <a:latin typeface="Comic Sans MS" panose="030F0702030302020204" pitchFamily="66" charset="0"/>
              </a:rPr>
              <a:t>8-Vestiu-vos amb roba d’abric. </a:t>
            </a:r>
            <a:endParaRPr lang="ca-ES" sz="1400" b="1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3336" y="7226371"/>
            <a:ext cx="1174750" cy="633600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6-Portar cadenes en bon estat o rodes de </a:t>
            </a:r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contacte.</a:t>
            </a:r>
            <a:endParaRPr lang="ca-ES" sz="14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35299" y="7118202"/>
            <a:ext cx="1174750" cy="1483538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7-A casa mantingueu-vos informats sobre les previsions del temps i les instruccions de </a:t>
            </a:r>
            <a:r>
              <a:rPr lang="ca-ES" sz="1400" b="1" smtClean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les </a:t>
            </a:r>
            <a:r>
              <a:rPr lang="ca-ES" sz="1400" b="1" smtClean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autoritats.</a:t>
            </a:r>
            <a:endParaRPr lang="ca-ES" sz="1400" b="1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129561" y="186355"/>
            <a:ext cx="1020370" cy="968336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es-ES" sz="2000" dirty="0" err="1" smtClean="0"/>
              <a:t>naturals</a:t>
            </a:r>
            <a:endParaRPr lang="es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4841C4-9D77-45E7-945C-9B2D212D8016}">
  <ds:schemaRefs>
    <ds:schemaRef ds:uri="6dc4bcd6-49db-4c07-9060-8acfc67cef9f"/>
    <ds:schemaRef ds:uri="http://purl.org/dc/dcmitype/"/>
    <ds:schemaRef ds:uri="http://schemas.microsoft.com/office/infopath/2007/PartnerControls"/>
    <ds:schemaRef ds:uri="fb0879af-3eba-417a-a55a-ffe6dcd6ca77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129</Words>
  <Application>Microsoft Office PowerPoint</Application>
  <PresentationFormat>Presentació en pantalla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ONADES DE FRED I GLAÇADES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2021-04-12T13:56:14Z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