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144000" type="screen4x3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500"/>
    <a:srgbClr val="B98200"/>
    <a:srgbClr val="1A1A1A"/>
    <a:srgbClr val="105A46"/>
    <a:srgbClr val="E4575E"/>
    <a:srgbClr val="F58A1F"/>
    <a:srgbClr val="B94034"/>
    <a:srgbClr val="B65A1F"/>
    <a:srgbClr val="587500"/>
    <a:srgbClr val="44BC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6395" autoAdjust="0"/>
  </p:normalViewPr>
  <p:slideViewPr>
    <p:cSldViewPr snapToGrid="0" showGuides="1">
      <p:cViewPr varScale="1">
        <p:scale>
          <a:sx n="81" d="100"/>
          <a:sy n="81" d="100"/>
        </p:scale>
        <p:origin x="1272" y="13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2E44930-CF0B-4C29-B7FC-B219E651FEF7}" type="datetime1">
              <a:rPr lang="es-ES" smtClean="0"/>
              <a:t>12/04/2021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AA23130-A1FC-4B06-A58E-240EEE4705E6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201837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BA692-62D8-4842-9AB9-84C1BD02AACE}" type="datetime1">
              <a:rPr lang="es-ES" smtClean="0"/>
              <a:pPr/>
              <a:t>12/04/2021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8136092-2EDF-47BF-99B1-B87430F95B70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8136092-2EDF-47BF-99B1-B87430F95B70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384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24" Type="http://schemas.openxmlformats.org/officeDocument/2006/relationships/image" Target="../media/image12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.sv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áfico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áfico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áfico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áfico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áfico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áfico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áfico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áfico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áfico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áfico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=""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=""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áfico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áfico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áfico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áfico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áfico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áfico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áfico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áfico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=""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ítulo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 rtlCol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pPr rtl="0"/>
            <a:r>
              <a:rPr lang="es-ES" noProof="0" dirty="0"/>
              <a:t>AHORRAR DINERO</a:t>
            </a:r>
          </a:p>
        </p:txBody>
      </p:sp>
      <p:sp>
        <p:nvSpPr>
          <p:cNvPr id="86" name="Marcador de texto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7" name="Marcador de texto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8" name="Marcador de texto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9" name="Marcador de texto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0" name="Marcador de texto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1" name="Marcador de texto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2" name="Marcador de texto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3" name="Marcador de texto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4" name="Marcador de texto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COMIDA</a:t>
            </a:r>
          </a:p>
        </p:txBody>
      </p:sp>
      <p:sp>
        <p:nvSpPr>
          <p:cNvPr id="95" name="Marcador de texto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SALUD</a:t>
            </a:r>
          </a:p>
        </p:txBody>
      </p:sp>
      <p:sp>
        <p:nvSpPr>
          <p:cNvPr id="96" name="Marcador de texto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COCHE</a:t>
            </a:r>
          </a:p>
        </p:txBody>
      </p:sp>
      <p:sp>
        <p:nvSpPr>
          <p:cNvPr id="97" name="Marcador de texto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CASA</a:t>
            </a:r>
          </a:p>
        </p:txBody>
      </p:sp>
      <p:sp>
        <p:nvSpPr>
          <p:cNvPr id="98" name="Marcador de texto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TELÉFONO</a:t>
            </a:r>
          </a:p>
        </p:txBody>
      </p:sp>
      <p:sp>
        <p:nvSpPr>
          <p:cNvPr id="99" name="Marcador de texto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COMPRAS</a:t>
            </a:r>
          </a:p>
        </p:txBody>
      </p:sp>
      <p:sp>
        <p:nvSpPr>
          <p:cNvPr id="100" name="Marcador de texto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ABONOS</a:t>
            </a:r>
          </a:p>
        </p:txBody>
      </p:sp>
      <p:sp>
        <p:nvSpPr>
          <p:cNvPr id="101" name="Marcador de texto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IMPUESTOS</a:t>
            </a:r>
          </a:p>
        </p:txBody>
      </p:sp>
      <p:sp>
        <p:nvSpPr>
          <p:cNvPr id="107" name="Marcador de texto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108" name="Marcador de texto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SUS AHORROS</a:t>
            </a:r>
          </a:p>
        </p:txBody>
      </p:sp>
      <p:sp>
        <p:nvSpPr>
          <p:cNvPr id="110" name="Marcador de posición de imagen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1" name="Marcador de posición de imagen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2" name="Marcador de posición de imagen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3" name="Marcador de posición de imagen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4" name="Marcador de posición de imagen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5" name="Marcador de posición de imagen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6" name="Marcador de posición de imagen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7" name="Marcador de posición de imagen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24" name="Marcador de texto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CÓMO</a:t>
            </a:r>
            <a:br>
              <a:rPr lang="es-ES" noProof="0" dirty="0"/>
            </a:br>
            <a:r>
              <a:rPr lang="es-ES" noProof="0" dirty="0"/>
              <a:t>...</a:t>
            </a:r>
          </a:p>
        </p:txBody>
      </p:sp>
      <p:sp>
        <p:nvSpPr>
          <p:cNvPr id="125" name="Marcador de posición de imagen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noProof="0" dirty="0" smtClean="0"/>
              <a:t>DD.MM.20XX</a:t>
            </a:r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75BE66-B004-4B62-93B5-6C3A07EE5DEC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Què són les ones sísmiques? - Els terratrèmo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987" y="3647423"/>
            <a:ext cx="4637673" cy="279518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152" y="160338"/>
            <a:ext cx="5795158" cy="1007413"/>
          </a:xfrm>
          <a:solidFill>
            <a:srgbClr val="FEB500"/>
          </a:solidFill>
        </p:spPr>
        <p:txBody>
          <a:bodyPr rtlCol="0"/>
          <a:lstStyle/>
          <a:p>
            <a:pPr algn="ctr" rtl="0"/>
            <a:r>
              <a:rPr lang="es-ES" sz="40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>
                    <a:lumMod val="50000"/>
                  </a:schemeClr>
                </a:solidFill>
              </a:rPr>
              <a:t>TERRATRÈMOLS</a:t>
            </a:r>
            <a:endParaRPr lang="es-ES" sz="40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1778" y="442509"/>
            <a:ext cx="1525409" cy="3663383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1-Si ens trobem dins d’un edifici, ens hem de quedar dins, ja que si sortim ens poden caure objectes a sobre.</a:t>
            </a:r>
            <a:endParaRPr lang="ca-ES" sz="14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33618" y="1327481"/>
            <a:ext cx="1429772" cy="1893441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2-Si ens trobem fora, hem d’anar cap a algun espai obert i </a:t>
            </a:r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allunyar-nos </a:t>
            </a:r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dels edificis d’on poden caure objectes.</a:t>
            </a:r>
            <a:endParaRPr lang="ca-ES" sz="14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58163" y="1450968"/>
            <a:ext cx="1446974" cy="1728816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3- Si anem en cotxe, ens hem de quedar a dins i intentar allunyar-nos dels ponts, pals elèctrics, zones d’esllavissaments...</a:t>
            </a:r>
            <a:endParaRPr lang="ca-ES" sz="14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7975" y="7840834"/>
            <a:ext cx="1582842" cy="45719"/>
          </a:xfrm>
        </p:spPr>
        <p:txBody>
          <a:bodyPr rtlCol="0"/>
          <a:lstStyle/>
          <a:p>
            <a:pPr rtl="0"/>
            <a:r>
              <a:rPr lang="ca-ES" sz="13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5- Nomes podem utilitzar el </a:t>
            </a:r>
            <a:r>
              <a:rPr lang="ca-ES" sz="13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telèfon </a:t>
            </a:r>
            <a:r>
              <a:rPr lang="ca-ES" sz="13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en cas d´emergències per no col·lapsar les línies telefòniques i perquè els </a:t>
            </a:r>
            <a:r>
              <a:rPr lang="ca-ES" sz="13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cossos </a:t>
            </a:r>
            <a:r>
              <a:rPr lang="ca-ES" sz="13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d’emergència puguin treballar.</a:t>
            </a:r>
            <a:endParaRPr lang="ca-ES" sz="13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55285" y="7863693"/>
            <a:ext cx="1174750" cy="99418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8-Si ens han avisat que hi haurà  un </a:t>
            </a:r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terratrèmol </a:t>
            </a:r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hem de desconnectar: l’aigua, </a:t>
            </a:r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l'electricitat </a:t>
            </a:r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i el gas de casa.</a:t>
            </a:r>
            <a:endParaRPr lang="ca-ES" sz="14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61129" y="7120925"/>
            <a:ext cx="1174750" cy="1531256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6- Hem d’ajudar a les persones ferides. Si hi ha ferits greus, cal demanar ajuda als cossos d’emergència.</a:t>
            </a:r>
            <a:endParaRPr lang="ca-ES" sz="14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58207" y="7721108"/>
            <a:ext cx="1174750" cy="330889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7-Hem d’encendre la ràdio i seguir els consells de les autoritats, que ens indicaran el que hem de fer.</a:t>
            </a:r>
            <a:endParaRPr lang="ca-ES" sz="14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Marcador de texto 55">
            <a:extLst>
              <a:ext uri="{FF2B5EF4-FFF2-40B4-BE49-F238E27FC236}">
                <a16:creationId xmlns:a16="http://schemas.microsoft.com/office/drawing/2014/main" id="{83B7E261-F076-44C4-8CE3-CC57E586483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 rot="16200000">
            <a:off x="36682" y="279235"/>
            <a:ext cx="1020370" cy="782575"/>
          </a:xfrm>
          <a:solidFill>
            <a:schemeClr val="tx1"/>
          </a:solidFill>
        </p:spPr>
        <p:txBody>
          <a:bodyPr rtlCol="0"/>
          <a:lstStyle/>
          <a:p>
            <a:pPr rtl="0"/>
            <a:r>
              <a:rPr lang="es-ES" sz="2000" dirty="0" smtClean="0"/>
              <a:t>Riscos </a:t>
            </a:r>
            <a:r>
              <a:rPr lang="ca-ES" sz="2000" dirty="0" smtClean="0"/>
              <a:t>naturals</a:t>
            </a:r>
            <a:endParaRPr lang="ca-ES" sz="2000" dirty="0"/>
          </a:p>
        </p:txBody>
      </p:sp>
      <p:sp>
        <p:nvSpPr>
          <p:cNvPr id="23" name="AutoShape 6" descr="Risc molt alt d'allaus a pràcticament tot el Pirineu i Prepirineu - La  Vali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sp>
        <p:nvSpPr>
          <p:cNvPr id="12" name="Contenidor de text 11"/>
          <p:cNvSpPr>
            <a:spLocks noGrp="1"/>
          </p:cNvSpPr>
          <p:nvPr>
            <p:ph type="body" sz="quarter" idx="11"/>
          </p:nvPr>
        </p:nvSpPr>
        <p:spPr>
          <a:xfrm>
            <a:off x="5199910" y="1747903"/>
            <a:ext cx="1395490" cy="785186"/>
          </a:xfrm>
        </p:spPr>
        <p:txBody>
          <a:bodyPr/>
          <a:lstStyle/>
          <a:p>
            <a:r>
              <a:rPr lang="ca-ES" sz="1400" b="1" dirty="0" smtClean="0">
                <a:solidFill>
                  <a:srgbClr val="7030A0"/>
                </a:solidFill>
              </a:rPr>
              <a:t>4-Després d’un terratrèmol, hem de mantenir-nos allunyats dels edificis danyats ja que poden causar destrosses addicionals.</a:t>
            </a:r>
            <a:endParaRPr lang="ca-ES" sz="1400" b="1" dirty="0">
              <a:solidFill>
                <a:srgbClr val="7030A0"/>
              </a:solidFill>
            </a:endParaRPr>
          </a:p>
        </p:txBody>
      </p:sp>
      <p:sp>
        <p:nvSpPr>
          <p:cNvPr id="4" name="Contenidor de text 3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741404_TF44594937.potx" id="{71991434-D989-4AB7-B7EF-7C5FD9B76A37}" vid="{7B4985B7-12D1-4C7F-8C11-443A4A6E306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4841C4-9D77-45E7-945C-9B2D212D8016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6dc4bcd6-49db-4c07-9060-8acfc67cef9f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fb0879af-3eba-417a-a55a-ffe6dcd6ca77"/>
    <ds:schemaRef ds:uri="http://schemas.microsoft.com/sharepoint/v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D3857B4-C055-4B5E-B923-721ACE470C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5CDB61-046A-4160-8502-C1BE902868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Póster de infografías sobre finanzas</Template>
  <TotalTime>0</TotalTime>
  <Words>178</Words>
  <Application>Microsoft Office PowerPoint</Application>
  <PresentationFormat>Presentació en pantalla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Bookman Old Style</vt:lpstr>
      <vt:lpstr>Calibri</vt:lpstr>
      <vt:lpstr>Comic Sans MS</vt:lpstr>
      <vt:lpstr>Tema de Office</vt:lpstr>
      <vt:lpstr>TERRATRÈMOLS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2021-03-16T11:30:37Z</dcterms:created>
  <dcterms:modified xsi:type="dcterms:W3CDTF">2021-04-12T13:57:59Z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