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6" autoAdjust="0"/>
    <p:restoredTop sz="94706" autoAdjust="0"/>
  </p:normalViewPr>
  <p:slideViewPr>
    <p:cSldViewPr snapToGrid="0">
      <p:cViewPr varScale="1">
        <p:scale>
          <a:sx n="81" d="100"/>
          <a:sy n="81" d="100"/>
        </p:scale>
        <p:origin x="31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195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240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676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33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02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434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755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014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926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95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413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88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452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354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05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001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567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1879-A95F-4258-AA8F-129B474D6C8B}" type="datetimeFigureOut">
              <a:rPr lang="ca-ES" smtClean="0"/>
              <a:t>15/4/2021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E164-2281-42E7-8BF6-4AD5DBA71B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8913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05468" y="353973"/>
            <a:ext cx="10515600" cy="1325563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ENS PROTEGIM DELS RISCOS NATURALS</a:t>
            </a:r>
          </a:p>
        </p:txBody>
      </p:sp>
      <p:pic>
        <p:nvPicPr>
          <p:cNvPr id="1026" name="Picture 2" descr="http://georisc.cat/wp-content/uploads/2018/07/allaus-1200x6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767" y="2193925"/>
            <a:ext cx="695846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7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250426" y="764373"/>
            <a:ext cx="6255774" cy="754711"/>
          </a:xfrm>
        </p:spPr>
        <p:txBody>
          <a:bodyPr/>
          <a:lstStyle/>
          <a:p>
            <a:pPr algn="ctr"/>
            <a:r>
              <a:rPr lang="ca-ES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TELÈFONS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65124" y="2654710"/>
            <a:ext cx="4999702" cy="35101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a-ES" sz="3200" dirty="0">
                <a:solidFill>
                  <a:schemeClr val="tx1"/>
                </a:solidFill>
              </a:rPr>
              <a:t>112 emergè</a:t>
            </a:r>
            <a:r>
              <a:rPr lang="ca-ES" sz="3200" dirty="0"/>
              <a:t>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3200" dirty="0">
                <a:solidFill>
                  <a:schemeClr val="tx1"/>
                </a:solidFill>
              </a:rPr>
              <a:t>118 bombers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3200" dirty="0"/>
              <a:t>110 policia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3200" dirty="0">
                <a:solidFill>
                  <a:schemeClr val="tx1"/>
                </a:solidFill>
              </a:rPr>
              <a:t>116 urg</a:t>
            </a:r>
            <a:r>
              <a:rPr lang="ca-ES" sz="3200" dirty="0"/>
              <a:t>ències mèdiques</a:t>
            </a:r>
            <a:endParaRPr lang="ca-ES" sz="3200" dirty="0">
              <a:solidFill>
                <a:schemeClr val="tx1"/>
              </a:solidFill>
            </a:endParaRPr>
          </a:p>
        </p:txBody>
      </p:sp>
      <p:pic>
        <p:nvPicPr>
          <p:cNvPr id="2052" name="Picture 4" descr="Teléfono Móvil De Color Rosa Divertido Aislado En El Fondo Blanco  Ilustraciones Vectoriales, Clip Art Vectorizado Libre De Derechos. Image  29426936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67" y="2337620"/>
            <a:ext cx="3655142" cy="43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2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/>
              <a:t>Catakit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87680" y="2218311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Telèfon mòbil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Farmaciola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Ràdio amb piles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Estoig de medicaments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Aigua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Menjar llarga durada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Motxilla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Claus de casa</a:t>
            </a:r>
          </a:p>
          <a:p>
            <a:r>
              <a:rPr lang="ca-ES" dirty="0">
                <a:latin typeface="Alef" panose="00000500000000000000" pitchFamily="2" charset="-79"/>
                <a:cs typeface="Alef" panose="00000500000000000000" pitchFamily="2" charset="-79"/>
              </a:rPr>
              <a:t>Llanterna</a:t>
            </a:r>
          </a:p>
          <a:p>
            <a:r>
              <a:rPr lang="ca-ES" dirty="0" err="1">
                <a:latin typeface="Alef" panose="00000500000000000000" pitchFamily="2" charset="-79"/>
                <a:cs typeface="Alef" panose="00000500000000000000" pitchFamily="2" charset="-79"/>
              </a:rPr>
              <a:t>Multiusos</a:t>
            </a:r>
            <a:endParaRPr lang="ca-ES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6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COM ACTUAR </a:t>
            </a:r>
            <a:r>
              <a:rPr lang="ca-ES" dirty="0" err="1"/>
              <a:t>DaVANT</a:t>
            </a:r>
            <a:r>
              <a:rPr lang="ca-ES" dirty="0"/>
              <a:t> D’ </a:t>
            </a:r>
            <a:r>
              <a:rPr lang="ca-ES"/>
              <a:t>una emergència</a:t>
            </a:r>
            <a:endParaRPr lang="ca-ES" dirty="0"/>
          </a:p>
        </p:txBody>
      </p:sp>
      <p:pic>
        <p:nvPicPr>
          <p:cNvPr id="1026" name="Picture 2" descr="Maestro de la calma» de AndyWestface | Ilustración de zorro, Ilustraciones  de animales, Animales triba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3" y="2193925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4BB2FA4-D01C-4CEE-9A6F-3BC59C451DF1}"/>
              </a:ext>
            </a:extLst>
          </p:cNvPr>
          <p:cNvSpPr/>
          <p:nvPr/>
        </p:nvSpPr>
        <p:spPr>
          <a:xfrm flipH="1">
            <a:off x="160256" y="4326903"/>
            <a:ext cx="4499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CALMA 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4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Pista de vapor">
  <a:themeElements>
    <a:clrScheme name="Pist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ist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t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61</TotalTime>
  <Words>43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Acceseditionsscript Normal</vt:lpstr>
      <vt:lpstr>Alef</vt:lpstr>
      <vt:lpstr>Arial</vt:lpstr>
      <vt:lpstr>Century Gothic</vt:lpstr>
      <vt:lpstr>Pista de vapor</vt:lpstr>
      <vt:lpstr>ENS PROTEGIM DELS RISCOS NATURALS</vt:lpstr>
      <vt:lpstr>TELÈFONS</vt:lpstr>
      <vt:lpstr>Catakit</vt:lpstr>
      <vt:lpstr>COM ACTUAR DaVANT D’ una emergència</vt:lpstr>
    </vt:vector>
  </TitlesOfParts>
  <Company>Adte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 PROTEGIM DELS RISCOS NATURALS</dc:title>
  <dc:creator>DIOGO MIGUEL ARAÚJO ALVES</dc:creator>
  <cp:lastModifiedBy>JOANA</cp:lastModifiedBy>
  <cp:revision>9</cp:revision>
  <dcterms:created xsi:type="dcterms:W3CDTF">2021-03-24T09:12:20Z</dcterms:created>
  <dcterms:modified xsi:type="dcterms:W3CDTF">2021-04-15T20:18:05Z</dcterms:modified>
</cp:coreProperties>
</file>