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456" autoAdjust="0"/>
    <p:restoredTop sz="94706" autoAdjust="0"/>
  </p:normalViewPr>
  <p:slideViewPr>
    <p:cSldViewPr snapToGrid="0">
      <p:cViewPr varScale="1">
        <p:scale>
          <a:sx n="81" d="100"/>
          <a:sy n="81" d="100"/>
        </p:scale>
        <p:origin x="317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/>
              <a:t>Feu clic aquí per editar l'estil de subtítols del patró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E1721879-A95F-4258-AA8F-129B474D6C8B}" type="datetimeFigureOut">
              <a:rPr lang="ca-ES" smtClean="0"/>
              <a:t>15/4/2021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14A8E164-2281-42E7-8BF6-4AD5DBA71BDB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21952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àmica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/>
              <a:t>Feu clic a la icona per afegir una imatge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21879-A95F-4258-AA8F-129B474D6C8B}" type="datetimeFigureOut">
              <a:rPr lang="ca-ES" smtClean="0"/>
              <a:t>15/4/2021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8E164-2281-42E7-8BF6-4AD5DBA71BDB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32406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ol i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1721879-A95F-4258-AA8F-129B474D6C8B}" type="datetimeFigureOut">
              <a:rPr lang="ca-ES" smtClean="0"/>
              <a:t>15/4/2021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4A8E164-2281-42E7-8BF6-4AD5DBA71BDB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267680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ferta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1721879-A95F-4258-AA8F-129B474D6C8B}" type="datetimeFigureOut">
              <a:rPr lang="ca-ES" smtClean="0"/>
              <a:t>15/4/2021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4A8E164-2281-42E7-8BF6-4AD5DBA71BDB}" type="slidenum">
              <a:rPr lang="ca-ES" smtClean="0"/>
              <a:t>‹Nº›</a:t>
            </a:fld>
            <a:endParaRPr lang="ca-E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96334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geta d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1721879-A95F-4258-AA8F-129B474D6C8B}" type="datetimeFigureOut">
              <a:rPr lang="ca-ES" smtClean="0"/>
              <a:t>15/4/2021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4A8E164-2281-42E7-8BF6-4AD5DBA71BDB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90206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21879-A95F-4258-AA8F-129B474D6C8B}" type="datetimeFigureOut">
              <a:rPr lang="ca-ES" smtClean="0"/>
              <a:t>15/4/2021</a:t>
            </a:fld>
            <a:endParaRPr lang="ca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8E164-2281-42E7-8BF6-4AD5DBA71BDB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743462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a d'imat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a-ES"/>
              <a:t>Feu clic a la icona per afegir una imatge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a-ES"/>
              <a:t>Feu clic a la icona per afegir una imatge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a-ES"/>
              <a:t>Feu clic a la icona per afegir una imatge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21879-A95F-4258-AA8F-129B474D6C8B}" type="datetimeFigureOut">
              <a:rPr lang="ca-ES" smtClean="0"/>
              <a:t>15/4/2021</a:t>
            </a:fld>
            <a:endParaRPr lang="ca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8E164-2281-42E7-8BF6-4AD5DBA71BDB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075526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21879-A95F-4258-AA8F-129B474D6C8B}" type="datetimeFigureOut">
              <a:rPr lang="ca-ES" smtClean="0"/>
              <a:t>15/4/2021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8E164-2281-42E7-8BF6-4AD5DBA71BDB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601473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1721879-A95F-4258-AA8F-129B474D6C8B}" type="datetimeFigureOut">
              <a:rPr lang="ca-ES" smtClean="0"/>
              <a:t>15/4/2021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4A8E164-2281-42E7-8BF6-4AD5DBA71BDB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19261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21879-A95F-4258-AA8F-129B474D6C8B}" type="datetimeFigureOut">
              <a:rPr lang="ca-ES" smtClean="0"/>
              <a:t>15/4/2021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8E164-2281-42E7-8BF6-4AD5DBA71BDB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99511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1721879-A95F-4258-AA8F-129B474D6C8B}" type="datetimeFigureOut">
              <a:rPr lang="ca-ES" smtClean="0"/>
              <a:t>15/4/2021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4A8E164-2281-42E7-8BF6-4AD5DBA71BDB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74137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21879-A95F-4258-AA8F-129B474D6C8B}" type="datetimeFigureOut">
              <a:rPr lang="ca-ES" smtClean="0"/>
              <a:t>15/4/2021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8E164-2281-42E7-8BF6-4AD5DBA71BDB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48804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21879-A95F-4258-AA8F-129B474D6C8B}" type="datetimeFigureOut">
              <a:rPr lang="ca-ES" smtClean="0"/>
              <a:t>15/4/2021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8E164-2281-42E7-8BF6-4AD5DBA71BDB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74527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21879-A95F-4258-AA8F-129B474D6C8B}" type="datetimeFigureOut">
              <a:rPr lang="ca-ES" smtClean="0"/>
              <a:t>15/4/2021</a:t>
            </a:fld>
            <a:endParaRPr lang="ca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8E164-2281-42E7-8BF6-4AD5DBA71BDB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033548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21879-A95F-4258-AA8F-129B474D6C8B}" type="datetimeFigureOut">
              <a:rPr lang="ca-ES" smtClean="0"/>
              <a:t>15/4/2021</a:t>
            </a:fld>
            <a:endParaRPr lang="ca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8E164-2281-42E7-8BF6-4AD5DBA71BDB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840534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21879-A95F-4258-AA8F-129B474D6C8B}" type="datetimeFigureOut">
              <a:rPr lang="ca-ES" smtClean="0"/>
              <a:t>15/4/2021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8E164-2281-42E7-8BF6-4AD5DBA71BDB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60014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/>
              <a:t>Feu clic a la icona per afegir una imatge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21879-A95F-4258-AA8F-129B474D6C8B}" type="datetimeFigureOut">
              <a:rPr lang="ca-ES" smtClean="0"/>
              <a:t>15/4/2021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8E164-2281-42E7-8BF6-4AD5DBA71BDB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35672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21879-A95F-4258-AA8F-129B474D6C8B}" type="datetimeFigureOut">
              <a:rPr lang="ca-ES" smtClean="0"/>
              <a:t>15/4/2021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A8E164-2281-42E7-8BF6-4AD5DBA71BDB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989139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41" r:id="rId1"/>
    <p:sldLayoutId id="2147484142" r:id="rId2"/>
    <p:sldLayoutId id="2147484143" r:id="rId3"/>
    <p:sldLayoutId id="2147484144" r:id="rId4"/>
    <p:sldLayoutId id="2147484145" r:id="rId5"/>
    <p:sldLayoutId id="2147484146" r:id="rId6"/>
    <p:sldLayoutId id="2147484147" r:id="rId7"/>
    <p:sldLayoutId id="2147484148" r:id="rId8"/>
    <p:sldLayoutId id="2147484149" r:id="rId9"/>
    <p:sldLayoutId id="2147484150" r:id="rId10"/>
    <p:sldLayoutId id="2147484151" r:id="rId11"/>
    <p:sldLayoutId id="2147484152" r:id="rId12"/>
    <p:sldLayoutId id="2147484153" r:id="rId13"/>
    <p:sldLayoutId id="2147484154" r:id="rId14"/>
    <p:sldLayoutId id="2147484155" r:id="rId15"/>
    <p:sldLayoutId id="2147484156" r:id="rId16"/>
    <p:sldLayoutId id="214748415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05468" y="353973"/>
            <a:ext cx="10515600" cy="1325563"/>
          </a:xfrm>
        </p:spPr>
        <p:txBody>
          <a:bodyPr>
            <a:normAutofit/>
          </a:bodyPr>
          <a:lstStyle/>
          <a:p>
            <a:r>
              <a:rPr lang="ca-ES" dirty="0">
                <a:solidFill>
                  <a:schemeClr val="bg1"/>
                </a:solidFill>
              </a:rPr>
              <a:t>ENS PROTEGIM DELS RISCOS NATURALS</a:t>
            </a:r>
          </a:p>
        </p:txBody>
      </p:sp>
      <p:pic>
        <p:nvPicPr>
          <p:cNvPr id="1026" name="Picture 2" descr="http://georisc.cat/wp-content/uploads/2018/07/allaus-1200x69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16767" y="2193925"/>
            <a:ext cx="6958466" cy="402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9874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5250426" y="764373"/>
            <a:ext cx="6255774" cy="754711"/>
          </a:xfrm>
        </p:spPr>
        <p:txBody>
          <a:bodyPr/>
          <a:lstStyle/>
          <a:p>
            <a:pPr algn="ctr"/>
            <a:r>
              <a:rPr lang="ca-ES" dirty="0">
                <a:solidFill>
                  <a:schemeClr val="tx1"/>
                </a:solidFill>
                <a:latin typeface="Acceseditionsscript Normal" panose="00000500000000000000" pitchFamily="50" charset="0"/>
              </a:rPr>
              <a:t>TELÈFONS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1165124" y="2654710"/>
            <a:ext cx="4999702" cy="351011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a-ES" sz="3200" dirty="0">
                <a:solidFill>
                  <a:schemeClr val="tx1"/>
                </a:solidFill>
              </a:rPr>
              <a:t>112 emergè</a:t>
            </a:r>
            <a:r>
              <a:rPr lang="ca-ES" sz="3200" dirty="0"/>
              <a:t>ncies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a-ES" sz="3200" dirty="0">
                <a:solidFill>
                  <a:schemeClr val="tx1"/>
                </a:solidFill>
              </a:rPr>
              <a:t>118 bombers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a-ES" sz="3200" dirty="0"/>
              <a:t>110 policia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a-ES" sz="3200" dirty="0">
                <a:solidFill>
                  <a:schemeClr val="tx1"/>
                </a:solidFill>
              </a:rPr>
              <a:t>116 urg</a:t>
            </a:r>
            <a:r>
              <a:rPr lang="ca-ES" sz="3200" dirty="0"/>
              <a:t>ències mèdiques</a:t>
            </a:r>
            <a:endParaRPr lang="ca-ES" sz="3200" dirty="0">
              <a:solidFill>
                <a:schemeClr val="tx1"/>
              </a:solidFill>
            </a:endParaRPr>
          </a:p>
        </p:txBody>
      </p:sp>
      <p:pic>
        <p:nvPicPr>
          <p:cNvPr id="2052" name="Picture 4" descr="Teléfono Móvil De Color Rosa Divertido Aislado En El Fondo Blanco  Ilustraciones Vectoriales, Clip Art Vectorizado Libre De Derechos. Image  29426936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067" y="2337620"/>
            <a:ext cx="3655142" cy="438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2623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a-ES" dirty="0" err="1"/>
              <a:t>Catakit</a:t>
            </a:r>
            <a:endParaRPr lang="ca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887680" y="2218311"/>
            <a:ext cx="10820400" cy="4024125"/>
          </a:xfrm>
        </p:spPr>
        <p:txBody>
          <a:bodyPr>
            <a:normAutofit lnSpcReduction="10000"/>
          </a:bodyPr>
          <a:lstStyle/>
          <a:p>
            <a:r>
              <a:rPr lang="ca-ES" dirty="0">
                <a:latin typeface="Alef" panose="00000500000000000000" pitchFamily="2" charset="-79"/>
                <a:cs typeface="Alef" panose="00000500000000000000" pitchFamily="2" charset="-79"/>
              </a:rPr>
              <a:t>Telèfon mòbil</a:t>
            </a:r>
          </a:p>
          <a:p>
            <a:r>
              <a:rPr lang="ca-ES" dirty="0">
                <a:latin typeface="Alef" panose="00000500000000000000" pitchFamily="2" charset="-79"/>
                <a:cs typeface="Alef" panose="00000500000000000000" pitchFamily="2" charset="-79"/>
              </a:rPr>
              <a:t>Farmaciola</a:t>
            </a:r>
          </a:p>
          <a:p>
            <a:r>
              <a:rPr lang="ca-ES" dirty="0">
                <a:latin typeface="Alef" panose="00000500000000000000" pitchFamily="2" charset="-79"/>
                <a:cs typeface="Alef" panose="00000500000000000000" pitchFamily="2" charset="-79"/>
              </a:rPr>
              <a:t>Ràdio amb piles</a:t>
            </a:r>
          </a:p>
          <a:p>
            <a:r>
              <a:rPr lang="ca-ES" dirty="0">
                <a:latin typeface="Alef" panose="00000500000000000000" pitchFamily="2" charset="-79"/>
                <a:cs typeface="Alef" panose="00000500000000000000" pitchFamily="2" charset="-79"/>
              </a:rPr>
              <a:t>Estoig de medicaments</a:t>
            </a:r>
          </a:p>
          <a:p>
            <a:r>
              <a:rPr lang="ca-ES" dirty="0">
                <a:latin typeface="Alef" panose="00000500000000000000" pitchFamily="2" charset="-79"/>
                <a:cs typeface="Alef" panose="00000500000000000000" pitchFamily="2" charset="-79"/>
              </a:rPr>
              <a:t>Aigua</a:t>
            </a:r>
          </a:p>
          <a:p>
            <a:r>
              <a:rPr lang="ca-ES" dirty="0">
                <a:latin typeface="Alef" panose="00000500000000000000" pitchFamily="2" charset="-79"/>
                <a:cs typeface="Alef" panose="00000500000000000000" pitchFamily="2" charset="-79"/>
              </a:rPr>
              <a:t>Menjar llarga durada</a:t>
            </a:r>
          </a:p>
          <a:p>
            <a:r>
              <a:rPr lang="ca-ES" dirty="0">
                <a:latin typeface="Alef" panose="00000500000000000000" pitchFamily="2" charset="-79"/>
                <a:cs typeface="Alef" panose="00000500000000000000" pitchFamily="2" charset="-79"/>
              </a:rPr>
              <a:t>Motxilla</a:t>
            </a:r>
          </a:p>
          <a:p>
            <a:r>
              <a:rPr lang="ca-ES" dirty="0">
                <a:latin typeface="Alef" panose="00000500000000000000" pitchFamily="2" charset="-79"/>
                <a:cs typeface="Alef" panose="00000500000000000000" pitchFamily="2" charset="-79"/>
              </a:rPr>
              <a:t>Claus de casa</a:t>
            </a:r>
          </a:p>
          <a:p>
            <a:r>
              <a:rPr lang="ca-ES" dirty="0">
                <a:latin typeface="Alef" panose="00000500000000000000" pitchFamily="2" charset="-79"/>
                <a:cs typeface="Alef" panose="00000500000000000000" pitchFamily="2" charset="-79"/>
              </a:rPr>
              <a:t>Llanterna</a:t>
            </a:r>
          </a:p>
          <a:p>
            <a:r>
              <a:rPr lang="ca-ES" dirty="0" err="1">
                <a:latin typeface="Alef" panose="00000500000000000000" pitchFamily="2" charset="-79"/>
                <a:cs typeface="Alef" panose="00000500000000000000" pitchFamily="2" charset="-79"/>
              </a:rPr>
              <a:t>Multiusos</a:t>
            </a:r>
            <a:endParaRPr lang="ca-ES" dirty="0">
              <a:latin typeface="Alef" panose="00000500000000000000" pitchFamily="2" charset="-79"/>
              <a:cs typeface="Alef" panose="000005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0764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a-ES" dirty="0"/>
              <a:t>COM ACTUAR </a:t>
            </a:r>
            <a:r>
              <a:rPr lang="ca-ES" dirty="0" err="1"/>
              <a:t>DaVANT</a:t>
            </a:r>
            <a:r>
              <a:rPr lang="ca-ES" dirty="0"/>
              <a:t> D’ </a:t>
            </a:r>
            <a:r>
              <a:rPr lang="ca-ES"/>
              <a:t>una emergència</a:t>
            </a:r>
            <a:endParaRPr lang="ca-ES" dirty="0"/>
          </a:p>
        </p:txBody>
      </p:sp>
      <p:pic>
        <p:nvPicPr>
          <p:cNvPr id="1026" name="Picture 2" descr="Maestro de la calma» de AndyWestface | Ilustración de zorro, Ilustraciones  de animales, Animales tribale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843" y="2193925"/>
            <a:ext cx="4024313" cy="402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04BB2FA4-D01C-4CEE-9A6F-3BC59C451DF1}"/>
              </a:ext>
            </a:extLst>
          </p:cNvPr>
          <p:cNvSpPr/>
          <p:nvPr/>
        </p:nvSpPr>
        <p:spPr>
          <a:xfrm flipH="1">
            <a:off x="160256" y="4326903"/>
            <a:ext cx="449929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CALMA </a:t>
            </a:r>
            <a:endParaRPr lang="es-E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63432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Pista de vapor">
  <a:themeElements>
    <a:clrScheme name="Pista de vapor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Pista de vapor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ta de vapor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TM04033937[[fn=Estela de condensación]]</Template>
  <TotalTime>61</TotalTime>
  <Words>43</Words>
  <Application>Microsoft Office PowerPoint</Application>
  <PresentationFormat>Panorámica</PresentationFormat>
  <Paragraphs>19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9" baseType="lpstr">
      <vt:lpstr>Acceseditionsscript Normal</vt:lpstr>
      <vt:lpstr>Alef</vt:lpstr>
      <vt:lpstr>Arial</vt:lpstr>
      <vt:lpstr>Century Gothic</vt:lpstr>
      <vt:lpstr>Pista de vapor</vt:lpstr>
      <vt:lpstr>ENS PROTEGIM DELS RISCOS NATURALS</vt:lpstr>
      <vt:lpstr>TELÈFONS</vt:lpstr>
      <vt:lpstr>Catakit</vt:lpstr>
      <vt:lpstr>COM ACTUAR DaVANT D’ una emergència</vt:lpstr>
    </vt:vector>
  </TitlesOfParts>
  <Company>Adte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ENS PROTEGIM DELS RISCOS NATURALS</dc:title>
  <dc:creator>DIOGO MIGUEL ARAÚJO ALVES</dc:creator>
  <cp:lastModifiedBy>JOANA</cp:lastModifiedBy>
  <cp:revision>9</cp:revision>
  <dcterms:created xsi:type="dcterms:W3CDTF">2021-03-24T09:12:20Z</dcterms:created>
  <dcterms:modified xsi:type="dcterms:W3CDTF">2021-04-15T20:18:05Z</dcterms:modified>
</cp:coreProperties>
</file>