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6858000" cy="9144000" type="screen4x3"/>
  <p:notesSz cx="6858000" cy="9144000"/>
  <p:defaultTextStyle>
    <a:defPPr rtl="0"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6395" autoAdjust="0"/>
  </p:normalViewPr>
  <p:slideViewPr>
    <p:cSldViewPr snapToGrid="0" showGuides="1">
      <p:cViewPr varScale="1">
        <p:scale>
          <a:sx n="81" d="100"/>
          <a:sy n="81" d="100"/>
        </p:scale>
        <p:origin x="1272" y="132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2E44930-CF0B-4C29-B7FC-B219E651FEF7}" type="datetime1">
              <a:rPr lang="es-ES" smtClean="0"/>
              <a:t>13/04/2021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AA23130-A1FC-4B06-A58E-240EEE4705E6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201837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BA692-62D8-4842-9AB9-84C1BD02AACE}" type="datetime1">
              <a:rPr lang="es-ES" smtClean="0"/>
              <a:pPr/>
              <a:t>13/04/2021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Editar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8136092-2EDF-47BF-99B1-B87430F95B70}" type="slidenum">
              <a:rPr lang="es-ES" noProof="0" smtClean="0"/>
              <a:t>‹#›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8136092-2EDF-47BF-99B1-B87430F95B70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83846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6.png"/><Relationship Id="rId17" Type="http://schemas.openxmlformats.org/officeDocument/2006/relationships/image" Target="../media/image16.svg"/><Relationship Id="rId25" Type="http://schemas.openxmlformats.org/officeDocument/2006/relationships/image" Target="../media/image24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24" Type="http://schemas.openxmlformats.org/officeDocument/2006/relationships/image" Target="../media/image12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.svg"/><Relationship Id="rId4" Type="http://schemas.openxmlformats.org/officeDocument/2006/relationships/image" Target="../media/image2.png"/><Relationship Id="rId9" Type="http://schemas.openxmlformats.org/officeDocument/2006/relationships/image" Target="../media/image8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áfico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áfico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áfico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áfico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áfico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áfico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áfico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áfico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áfico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áfico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=""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áfico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=""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áfico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=""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=""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áfico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áfico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áfico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áfico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áfico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áfico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áfico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áfico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ítulo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 rtlCol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pPr rtl="0"/>
            <a:r>
              <a:rPr lang="es-ES" noProof="0" dirty="0"/>
              <a:t>AHORRAR DINERO</a:t>
            </a:r>
          </a:p>
        </p:txBody>
      </p:sp>
      <p:sp>
        <p:nvSpPr>
          <p:cNvPr id="86" name="Marcador de texto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87" name="Marcador de texto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88" name="Marcador de texto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89" name="Marcador de texto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0" name="Marcador de texto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1" name="Marcador de texto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2" name="Marcador de texto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3" name="Marcador de texto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4" name="Marcador de texto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COMIDA</a:t>
            </a:r>
          </a:p>
        </p:txBody>
      </p:sp>
      <p:sp>
        <p:nvSpPr>
          <p:cNvPr id="95" name="Marcador de texto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SALUD</a:t>
            </a:r>
          </a:p>
        </p:txBody>
      </p:sp>
      <p:sp>
        <p:nvSpPr>
          <p:cNvPr id="96" name="Marcador de texto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COCHE</a:t>
            </a:r>
          </a:p>
        </p:txBody>
      </p:sp>
      <p:sp>
        <p:nvSpPr>
          <p:cNvPr id="97" name="Marcador de texto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CASA</a:t>
            </a:r>
          </a:p>
        </p:txBody>
      </p:sp>
      <p:sp>
        <p:nvSpPr>
          <p:cNvPr id="98" name="Marcador de texto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TELÉFONO</a:t>
            </a:r>
          </a:p>
        </p:txBody>
      </p:sp>
      <p:sp>
        <p:nvSpPr>
          <p:cNvPr id="99" name="Marcador de texto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COMPRAS</a:t>
            </a:r>
          </a:p>
        </p:txBody>
      </p:sp>
      <p:sp>
        <p:nvSpPr>
          <p:cNvPr id="100" name="Marcador de texto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ABONOS</a:t>
            </a:r>
          </a:p>
        </p:txBody>
      </p:sp>
      <p:sp>
        <p:nvSpPr>
          <p:cNvPr id="101" name="Marcador de texto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IMPUESTOS</a:t>
            </a:r>
          </a:p>
        </p:txBody>
      </p:sp>
      <p:sp>
        <p:nvSpPr>
          <p:cNvPr id="107" name="Marcador de texto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108" name="Marcador de texto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SUS AHORROS</a:t>
            </a:r>
          </a:p>
        </p:txBody>
      </p:sp>
      <p:sp>
        <p:nvSpPr>
          <p:cNvPr id="110" name="Marcador de posición de imagen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1" name="Marcador de posición de imagen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2" name="Marcador de posición de imagen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3" name="Marcador de posición de imagen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4" name="Marcador de posición de imagen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5" name="Marcador de posición de imagen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6" name="Marcador de posición de imagen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7" name="Marcador de posición de imagen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24" name="Marcador de texto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CÓMO</a:t>
            </a:r>
            <a:br>
              <a:rPr lang="es-ES" noProof="0" dirty="0"/>
            </a:br>
            <a:r>
              <a:rPr lang="es-ES" noProof="0" dirty="0"/>
              <a:t>...</a:t>
            </a:r>
          </a:p>
        </p:txBody>
      </p:sp>
      <p:sp>
        <p:nvSpPr>
          <p:cNvPr id="125" name="Marcador de posición de imagen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 dirty="0"/>
              <a:t>Editar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noProof="0" dirty="0" smtClean="0"/>
              <a:t>DD.MM.20XX</a:t>
            </a:r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075BE66-B004-4B62-93B5-6C3A07EE5DEC}" type="slidenum">
              <a:rPr lang="es-ES" noProof="0" smtClean="0"/>
              <a:t>‹#›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L'incendi de Guingueta d'Àneu continua actiu després de set dies - El  Periòdic d'Andorr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3848" y="3632632"/>
            <a:ext cx="3899695" cy="295149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>
              <a:lumMod val="60000"/>
              <a:lumOff val="40000"/>
            </a:schemeClr>
          </a:solidFill>
        </p:spPr>
        <p:txBody>
          <a:bodyPr rtlCol="0"/>
          <a:lstStyle/>
          <a:p>
            <a:pPr algn="ctr" rtl="0"/>
            <a:r>
              <a:rPr lang="es-ES" sz="4000" dirty="0" smtClean="0">
                <a:solidFill>
                  <a:schemeClr val="bg2">
                    <a:lumMod val="75000"/>
                  </a:schemeClr>
                </a:solidFill>
              </a:rPr>
              <a:t>INCENDIS FORESTALS</a:t>
            </a:r>
            <a:endParaRPr lang="es-ES" sz="40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5576" y="1412514"/>
            <a:ext cx="1570342" cy="1058704"/>
          </a:xfrm>
        </p:spPr>
        <p:txBody>
          <a:bodyPr rtlCol="0"/>
          <a:lstStyle/>
          <a:p>
            <a:pPr algn="ctr" rtl="0"/>
            <a:r>
              <a:rPr lang="ca-ES" sz="14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1-Si estàs a prop  de l’ incendi, allunya’t tot el que puguis.</a:t>
            </a:r>
            <a:endParaRPr lang="ca-ES" sz="1400" b="1" dirty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787865"/>
            <a:ext cx="1174750" cy="308002"/>
          </a:xfrm>
        </p:spPr>
        <p:txBody>
          <a:bodyPr rtlCol="0"/>
          <a:lstStyle/>
          <a:p>
            <a:pPr rtl="0"/>
            <a:r>
              <a:rPr lang="ca-ES" sz="1200" b="1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4- Hem d´evitar les depressions on </a:t>
            </a:r>
            <a:r>
              <a:rPr lang="ca-ES" sz="1200" b="1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pugui concentrar-se </a:t>
            </a:r>
            <a:r>
              <a:rPr lang="ca-ES" sz="1200" b="1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el fum.</a:t>
            </a:r>
            <a:endParaRPr lang="ca-ES" sz="1200" b="1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993909" y="1991814"/>
            <a:ext cx="1340467" cy="633887"/>
          </a:xfrm>
        </p:spPr>
        <p:txBody>
          <a:bodyPr rtlCol="0"/>
          <a:lstStyle/>
          <a:p>
            <a:pPr algn="ctr" rtl="0"/>
            <a:r>
              <a:rPr lang="ca-ES" sz="1200" b="1" dirty="0" smtClean="0">
                <a:solidFill>
                  <a:schemeClr val="accent3">
                    <a:lumMod val="75000"/>
                  </a:schemeClr>
                </a:solidFill>
                <a:latin typeface="Comic Sans MS" panose="030F0702030302020204" pitchFamily="66" charset="0"/>
              </a:rPr>
              <a:t>2-Si estem a casa hem de vestir amb roba mullada de cotó, ulleres de protecció i hem d´omplir d´aigua les banyeres, piques i altres recipients</a:t>
            </a:r>
            <a:r>
              <a:rPr lang="ca-ES" sz="1400" b="1" dirty="0" smtClean="0">
                <a:solidFill>
                  <a:schemeClr val="accent3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  <a:endParaRPr lang="ca-ES" sz="1400" b="1" dirty="0">
              <a:solidFill>
                <a:schemeClr val="accent3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2367" y="1566516"/>
            <a:ext cx="1425039" cy="1378187"/>
          </a:xfrm>
        </p:spPr>
        <p:txBody>
          <a:bodyPr rtlCol="0"/>
          <a:lstStyle/>
          <a:p>
            <a:pPr rtl="0"/>
            <a:r>
              <a:rPr lang="ca-ES" sz="1200" b="1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3-No podem encendre llumins, cigarretes ni focs al bosc o en </a:t>
            </a:r>
            <a:r>
              <a:rPr lang="ca-ES" sz="1200" b="1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zones prohibides. </a:t>
            </a:r>
            <a:r>
              <a:rPr lang="ca-ES" sz="1200" b="1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Nomes poden encendre focs als llocs en que està permès, com a les zones de pícnic.</a:t>
            </a:r>
            <a:endParaRPr lang="ca-ES" sz="1200" b="1" dirty="0">
              <a:solidFill>
                <a:schemeClr val="accent4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7220" y="7397952"/>
            <a:ext cx="1174750" cy="633600"/>
          </a:xfrm>
        </p:spPr>
        <p:txBody>
          <a:bodyPr rtlCol="0"/>
          <a:lstStyle/>
          <a:p>
            <a:pPr rtl="0"/>
            <a:r>
              <a:rPr lang="ca-ES" sz="12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5-No podem deixar mai escombraries ni restes al bosc ja que a més d´embrutar, podem </a:t>
            </a:r>
            <a:r>
              <a:rPr lang="ca-ES" sz="1200" b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originar </a:t>
            </a:r>
            <a:r>
              <a:rPr lang="ca-ES" sz="1200" b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incendis. </a:t>
            </a:r>
            <a:endParaRPr lang="ca-ES" sz="1200" b="1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344841" y="7570631"/>
            <a:ext cx="1174750" cy="466915"/>
          </a:xfrm>
        </p:spPr>
        <p:txBody>
          <a:bodyPr rtlCol="0"/>
          <a:lstStyle/>
          <a:p>
            <a:pPr rtl="0"/>
            <a:r>
              <a:rPr lang="ca-ES" sz="1200" b="1" dirty="0" smtClean="0">
                <a:solidFill>
                  <a:schemeClr val="bg2">
                    <a:lumMod val="75000"/>
                  </a:schemeClr>
                </a:solidFill>
                <a:latin typeface="Comic Sans MS" panose="030F0702030302020204" pitchFamily="66" charset="0"/>
              </a:rPr>
              <a:t>8-En èpoques de màxim risc d'incendi, ens hem d'informar de les àrees restringides abans d'endinsar-nos al bosc.</a:t>
            </a:r>
            <a:endParaRPr lang="ca-ES" sz="1200" b="1" dirty="0">
              <a:solidFill>
                <a:schemeClr val="bg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51524" y="7487289"/>
            <a:ext cx="1174750" cy="633600"/>
          </a:xfrm>
        </p:spPr>
        <p:txBody>
          <a:bodyPr rtlCol="0"/>
          <a:lstStyle/>
          <a:p>
            <a:pPr rtl="0"/>
            <a:r>
              <a:rPr lang="ca-ES" sz="1200" b="1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6- Tampoc hi podem vidres, i si en veiem algun l´hem de </a:t>
            </a:r>
            <a:r>
              <a:rPr lang="ca-ES" sz="1200" b="1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recollir..  </a:t>
            </a:r>
            <a:endParaRPr lang="ca-ES" sz="1200" b="1" dirty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70537" y="7377139"/>
            <a:ext cx="1174750" cy="633600"/>
          </a:xfrm>
        </p:spPr>
        <p:txBody>
          <a:bodyPr rtlCol="0"/>
          <a:lstStyle/>
          <a:p>
            <a:pPr rtl="0"/>
            <a:r>
              <a:rPr lang="ca-ES" sz="1200" b="1" dirty="0" smtClean="0">
                <a:solidFill>
                  <a:schemeClr val="tx1">
                    <a:lumMod val="75000"/>
                  </a:schemeClr>
                </a:solidFill>
                <a:latin typeface="Comic Sans MS" panose="030F0702030302020204" pitchFamily="66" charset="0"/>
              </a:rPr>
              <a:t>7-Si el foc està ascendit, no t´enfilis per la muntanya.</a:t>
            </a:r>
            <a:endParaRPr lang="ca-ES" sz="1200" b="1" dirty="0">
              <a:solidFill>
                <a:schemeClr val="tx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6" name="Marcador de texto 55">
            <a:extLst>
              <a:ext uri="{FF2B5EF4-FFF2-40B4-BE49-F238E27FC236}">
                <a16:creationId xmlns:a16="http://schemas.microsoft.com/office/drawing/2014/main" id="{83B7E261-F076-44C4-8CE3-CC57E586483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 rot="16200000">
            <a:off x="343575" y="400372"/>
            <a:ext cx="813983" cy="746691"/>
          </a:xfrm>
        </p:spPr>
        <p:txBody>
          <a:bodyPr rtlCol="0"/>
          <a:lstStyle/>
          <a:p>
            <a:pPr rtl="0"/>
            <a:r>
              <a:rPr lang="es-ES" sz="2000" dirty="0" smtClean="0"/>
              <a:t>Riscos </a:t>
            </a:r>
            <a:r>
              <a:rPr lang="es-ES" sz="2000" dirty="0" err="1" smtClean="0"/>
              <a:t>naturals</a:t>
            </a:r>
            <a:endParaRPr lang="es-ES" sz="2000" dirty="0"/>
          </a:p>
        </p:txBody>
      </p:sp>
      <p:sp>
        <p:nvSpPr>
          <p:cNvPr id="23" name="AutoShape 6" descr="Risc molt alt d'allaus a pràcticament tot el Pirineu i Prepirineu - La  Vali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741404_TF44594937.potx" id="{71991434-D989-4AB7-B7EF-7C5FD9B76A37}" vid="{7B4985B7-12D1-4C7F-8C11-443A4A6E3068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85CDB61-046A-4160-8502-C1BE902868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14841C4-9D77-45E7-945C-9B2D212D8016}">
  <ds:schemaRefs>
    <ds:schemaRef ds:uri="fb0879af-3eba-417a-a55a-ffe6dcd6ca77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6dc4bcd6-49db-4c07-9060-8acfc67cef9f"/>
    <ds:schemaRef ds:uri="http://purl.org/dc/terms/"/>
    <ds:schemaRef ds:uri="http://schemas.microsoft.com/office/infopath/2007/PartnerControls"/>
    <ds:schemaRef ds:uri="http://schemas.microsoft.com/sharepoint/v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D3857B4-C055-4B5E-B923-721ACE470CD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Póster de infografías sobre finanzas</Template>
  <TotalTime>0</TotalTime>
  <Words>157</Words>
  <Application>Microsoft Office PowerPoint</Application>
  <PresentationFormat>Presentació en pantalla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5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Bookman Old Style</vt:lpstr>
      <vt:lpstr>Calibri</vt:lpstr>
      <vt:lpstr>Comic Sans MS</vt:lpstr>
      <vt:lpstr>Tema de Office</vt:lpstr>
      <vt:lpstr>INCENDIS FORESTALS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2021-03-16T11:30:37Z</dcterms:created>
  <dcterms:modified xsi:type="dcterms:W3CDTF">2021-04-13T10:50:20Z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