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8200"/>
    <a:srgbClr val="1A1A1A"/>
    <a:srgbClr val="105A46"/>
    <a:srgbClr val="E4575E"/>
    <a:srgbClr val="F58A1F"/>
    <a:srgbClr val="B94034"/>
    <a:srgbClr val="B65A1F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75000" autoAdjust="0"/>
  </p:normalViewPr>
  <p:slideViewPr>
    <p:cSldViewPr snapToGrid="0" showGuides="1">
      <p:cViewPr varScale="1">
        <p:scale>
          <a:sx n="81" d="100"/>
          <a:sy n="81" d="100"/>
        </p:scale>
        <p:origin x="1272" y="13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13/04/2021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13/04/2021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Galeria: Esllavissada davant del Punt de Trob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166" y="3658442"/>
            <a:ext cx="3676650" cy="28819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152" y="160338"/>
            <a:ext cx="5795158" cy="1007413"/>
          </a:xfrm>
          <a:solidFill>
            <a:srgbClr val="B98200"/>
          </a:solidFill>
        </p:spPr>
        <p:txBody>
          <a:bodyPr rtlCol="0"/>
          <a:lstStyle/>
          <a:p>
            <a:pPr algn="ctr" rtl="0"/>
            <a:r>
              <a:rPr lang="es-ES" sz="4000" dirty="0" smtClean="0">
                <a:solidFill>
                  <a:schemeClr val="tx2">
                    <a:lumMod val="50000"/>
                  </a:schemeClr>
                </a:solidFill>
              </a:rPr>
              <a:t>ESLLAVISSADES</a:t>
            </a:r>
            <a:endParaRPr lang="es-E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0093" y="2221909"/>
            <a:ext cx="1090982" cy="154561"/>
          </a:xfrm>
        </p:spPr>
        <p:txBody>
          <a:bodyPr rtlCol="0"/>
          <a:lstStyle/>
          <a:p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Hem d’escoltar la radio/televisió per mantenir-nos informats.</a:t>
            </a:r>
          </a:p>
          <a:p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918313"/>
            <a:ext cx="1174750" cy="748688"/>
          </a:xfrm>
        </p:spPr>
        <p:txBody>
          <a:bodyPr rtlCol="0"/>
          <a:lstStyle/>
          <a:p>
            <a:pPr rtl="0"/>
            <a:r>
              <a:rPr lang="ca-ES" sz="14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4- Si hem vist persones arrossegades per l’esllavissada, cal assenyalar als equips de rescat de l'últim lloc on les hem vist.</a:t>
            </a:r>
            <a:endParaRPr lang="ca-ES" sz="14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99484" y="1766286"/>
            <a:ext cx="1416922" cy="1086136"/>
          </a:xfrm>
        </p:spPr>
        <p:txBody>
          <a:bodyPr rtlCol="0"/>
          <a:lstStyle/>
          <a:p>
            <a:pPr algn="ctr" rtl="0"/>
            <a:r>
              <a:rPr lang="ca-ES" sz="1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2-Hem d’especificar el lloc exacte del esllavissament i descriure          l’ incident, el nombre de persones  afectades </a:t>
            </a:r>
            <a:r>
              <a:rPr lang="ca-ES" sz="1200" b="1" smtClean="0">
                <a:solidFill>
                  <a:srgbClr val="7030A0"/>
                </a:solidFill>
                <a:latin typeface="Comic Sans MS" panose="030F0702030302020204" pitchFamily="66" charset="0"/>
              </a:rPr>
              <a:t>i </a:t>
            </a:r>
            <a:r>
              <a:rPr lang="ca-ES" sz="1200" b="1" smtClean="0">
                <a:solidFill>
                  <a:srgbClr val="7030A0"/>
                </a:solidFill>
                <a:latin typeface="Comic Sans MS" panose="030F0702030302020204" pitchFamily="66" charset="0"/>
              </a:rPr>
              <a:t>si </a:t>
            </a:r>
            <a:r>
              <a:rPr lang="ca-ES" sz="1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n’hi ha alguna d’enterrada.</a:t>
            </a:r>
            <a:endParaRPr lang="ca-ES" sz="12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0800000" flipV="1">
            <a:off x="3514219" y="2031444"/>
            <a:ext cx="1549100" cy="620599"/>
          </a:xfrm>
        </p:spPr>
        <p:txBody>
          <a:bodyPr rtlCol="0"/>
          <a:lstStyle/>
          <a:p>
            <a:pPr algn="ctr" rtl="0"/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3- Ens hem d´informar</a:t>
            </a:r>
          </a:p>
          <a:p>
            <a:pPr algn="ctr" rtl="0"/>
            <a:r>
              <a:rPr lang="ca-ES" sz="1300" b="1" dirty="0">
                <a:solidFill>
                  <a:srgbClr val="7030A0"/>
                </a:solidFill>
                <a:latin typeface="Comic Sans MS" panose="030F0702030302020204" pitchFamily="66" charset="0"/>
              </a:rPr>
              <a:t>s</a:t>
            </a:r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obre el risc</a:t>
            </a:r>
          </a:p>
          <a:p>
            <a:pPr algn="ctr" rtl="0"/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d´esllavissament de la zona on vivim per exemple preguntant als avis.</a:t>
            </a:r>
            <a:endParaRPr lang="ca-ES" sz="13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10800000" flipV="1">
            <a:off x="307974" y="7857052"/>
            <a:ext cx="1350192" cy="45719"/>
          </a:xfrm>
        </p:spPr>
        <p:txBody>
          <a:bodyPr rtlCol="0"/>
          <a:lstStyle/>
          <a:p>
            <a:pPr rtl="0"/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5- En cas de fortes pluges, hem d'evitar passar pel peu de les muntanyes ,per sota de zones on es poden produir esllavissaments.</a:t>
            </a:r>
            <a:endParaRPr lang="ca-ES" sz="13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0800000" flipV="1">
            <a:off x="5289550" y="7746432"/>
            <a:ext cx="1329614" cy="156339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8- No hem de col·lapsar les línies telefòniques, s’han de deixar lliures pels cossos d’emergències.</a:t>
            </a:r>
            <a:endParaRPr lang="ca-ES" sz="14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99483" y="7226944"/>
            <a:ext cx="1310590" cy="1371146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6-Quan anem en cotxe i plogui, cal vigilar els trams de carretera on s’avisa del perill d’esllavissades. Podem trobar pedres i terra a la calçada.</a:t>
            </a:r>
            <a:endParaRPr lang="ca-ES" sz="12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4219" y="7563111"/>
            <a:ext cx="1331973" cy="633600"/>
          </a:xfrm>
        </p:spPr>
        <p:txBody>
          <a:bodyPr rtlCol="0"/>
          <a:lstStyle/>
          <a:p>
            <a:pPr rtl="0"/>
            <a:r>
              <a:rPr lang="ca-ES" sz="1300" b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7- Hem de procurar no quedar-nos a la zona de l’esllavissada o en llocs propers ja que es pot produir un segon esllavissament.</a:t>
            </a:r>
            <a:endParaRPr lang="ca-ES" sz="1300" b="1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36682" y="279235"/>
            <a:ext cx="1020370" cy="782575"/>
          </a:xfrm>
          <a:solidFill>
            <a:schemeClr val="tx1"/>
          </a:solidFill>
        </p:spPr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ca-ES" sz="2000" dirty="0" smtClean="0"/>
              <a:t>naturals</a:t>
            </a:r>
            <a:endParaRPr lang="ca-ES" sz="2000" dirty="0"/>
          </a:p>
        </p:txBody>
      </p:sp>
      <p:sp>
        <p:nvSpPr>
          <p:cNvPr id="23" name="AutoShape 6" descr="Risc molt alt d'allaus a pràcticament tot el Pirineu i Prepirineu - La  Val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4841C4-9D77-45E7-945C-9B2D212D8016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fb0879af-3eba-417a-a55a-ffe6dcd6ca77"/>
    <ds:schemaRef ds:uri="http://schemas.microsoft.com/sharepoint/v3"/>
    <ds:schemaRef ds:uri="6dc4bcd6-49db-4c07-9060-8acfc67cef9f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176</Words>
  <Application>Microsoft Office PowerPoint</Application>
  <PresentationFormat>Presentació en pantalla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ESLLAVISSADES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2021-04-13T10:35:12Z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