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75E"/>
    <a:srgbClr val="E4770A"/>
    <a:srgbClr val="F58A1F"/>
    <a:srgbClr val="1A1A1A"/>
    <a:srgbClr val="105A46"/>
    <a:srgbClr val="B94034"/>
    <a:srgbClr val="B65A1F"/>
    <a:srgbClr val="B98200"/>
    <a:srgbClr val="587500"/>
    <a:srgbClr val="44B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395" autoAdjust="0"/>
  </p:normalViewPr>
  <p:slideViewPr>
    <p:cSldViewPr snapToGrid="0" showGuides="1">
      <p:cViewPr varScale="1">
        <p:scale>
          <a:sx n="81" d="100"/>
          <a:sy n="81" d="100"/>
        </p:scale>
        <p:origin x="1272" y="132"/>
      </p:cViewPr>
      <p:guideLst>
        <p:guide pos="2160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E44930-CF0B-4C29-B7FC-B219E651FEF7}" type="datetime1">
              <a:rPr lang="es-ES" smtClean="0"/>
              <a:t>12/04/2021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A23130-A1FC-4B06-A58E-240EEE4705E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183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BA692-62D8-4842-9AB9-84C1BD02AACE}" type="datetime1">
              <a:rPr lang="es-ES" smtClean="0"/>
              <a:pPr/>
              <a:t>12/04/2021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136092-2EDF-47BF-99B1-B87430F95B70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áfico 65">
            <a:extLst>
              <a:ext uri="{FF2B5EF4-FFF2-40B4-BE49-F238E27FC236}">
                <a16:creationId xmlns:a16="http://schemas.microsoft.com/office/drawing/2014/main" id="{90B14DE5-DA3D-4674-BF58-3926C8A9D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123375" y="6751033"/>
            <a:ext cx="1483200" cy="214240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F519C58A-42C2-4EFF-90E4-9A2251618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3495279" y="6751033"/>
            <a:ext cx="1483200" cy="2142400"/>
          </a:xfrm>
          <a:prstGeom prst="rect">
            <a:avLst/>
          </a:prstGeom>
        </p:spPr>
      </p:pic>
      <p:pic>
        <p:nvPicPr>
          <p:cNvPr id="68" name="Gráfico 67">
            <a:extLst>
              <a:ext uri="{FF2B5EF4-FFF2-40B4-BE49-F238E27FC236}">
                <a16:creationId xmlns:a16="http://schemas.microsoft.com/office/drawing/2014/main" id="{82AA0ABF-C12D-46ED-83CE-47F37AC0A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1867182" y="6751033"/>
            <a:ext cx="1483200" cy="2142400"/>
          </a:xfrm>
          <a:prstGeom prst="rect">
            <a:avLst/>
          </a:prstGeom>
        </p:spPr>
      </p:pic>
      <p:pic>
        <p:nvPicPr>
          <p:cNvPr id="69" name="Gráfico 68">
            <a:extLst>
              <a:ext uri="{FF2B5EF4-FFF2-40B4-BE49-F238E27FC236}">
                <a16:creationId xmlns:a16="http://schemas.microsoft.com/office/drawing/2014/main" id="{9E510651-FA50-4A92-BA3E-CE76CFE11A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239085" y="6751033"/>
            <a:ext cx="1483200" cy="2142400"/>
          </a:xfrm>
          <a:prstGeom prst="rect">
            <a:avLst/>
          </a:prstGeom>
        </p:spPr>
      </p:pic>
      <p:pic>
        <p:nvPicPr>
          <p:cNvPr id="60" name="Gráfico 59">
            <a:extLst>
              <a:ext uri="{FF2B5EF4-FFF2-40B4-BE49-F238E27FC236}">
                <a16:creationId xmlns:a16="http://schemas.microsoft.com/office/drawing/2014/main" id="{F6C9B6F4-3A93-4DCA-A42A-46222720EF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6322" y="1351383"/>
            <a:ext cx="1483200" cy="2142400"/>
          </a:xfrm>
          <a:prstGeom prst="rect">
            <a:avLst/>
          </a:prstGeom>
        </p:spPr>
      </p:pic>
      <p:pic>
        <p:nvPicPr>
          <p:cNvPr id="58" name="Gráfico 57">
            <a:extLst>
              <a:ext uri="{FF2B5EF4-FFF2-40B4-BE49-F238E27FC236}">
                <a16:creationId xmlns:a16="http://schemas.microsoft.com/office/drawing/2014/main" id="{7FB68798-4EF5-491D-BDC4-288D15D2E3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98226" y="1351383"/>
            <a:ext cx="1483200" cy="2142400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B4E84C11-C343-4347-A2E3-0B7555BB64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70129" y="1351383"/>
            <a:ext cx="1483200" cy="2142400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D4AA3417-388D-4F52-A85A-B359D84DCD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2032" y="1351383"/>
            <a:ext cx="1483200" cy="2142400"/>
          </a:xfrm>
          <a:prstGeom prst="rect">
            <a:avLst/>
          </a:prstGeom>
        </p:spPr>
      </p:pic>
      <p:pic>
        <p:nvPicPr>
          <p:cNvPr id="82" name="Gráfico 81">
            <a:extLst>
              <a:ext uri="{FF2B5EF4-FFF2-40B4-BE49-F238E27FC236}">
                <a16:creationId xmlns:a16="http://schemas.microsoft.com/office/drawing/2014/main" id="{D1B1C02E-9F07-4E40-BE13-F802E6138A6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8660" y="3321109"/>
            <a:ext cx="5658712" cy="366674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D8D41EC6-1A3C-43A4-A1A5-C4D0F47ADF6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84832" y="3763929"/>
            <a:ext cx="2688336" cy="2688336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56C7FDEA-6D60-408B-BB92-E0FB7E8FAE5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21200" y="3907603"/>
            <a:ext cx="2415600" cy="24156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643133D-031F-4AB9-8E35-810217F817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48477" y="251678"/>
            <a:ext cx="6361045" cy="87782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D03BDB-FEE2-49F5-A811-E7AE127D7B1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5604" y="251678"/>
            <a:ext cx="38013" cy="886968"/>
          </a:xfrm>
          <a:prstGeom prst="rect">
            <a:avLst/>
          </a:prstGeom>
        </p:spPr>
      </p:pic>
      <p:pic>
        <p:nvPicPr>
          <p:cNvPr id="70" name="Gráfico 69">
            <a:extLst>
              <a:ext uri="{FF2B5EF4-FFF2-40B4-BE49-F238E27FC236}">
                <a16:creationId xmlns:a16="http://schemas.microsoft.com/office/drawing/2014/main" id="{3EB0F26B-EF67-45AE-B9D7-F16CE8D7600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3048" y="2089300"/>
            <a:ext cx="1472184" cy="12691"/>
          </a:xfrm>
          <a:prstGeom prst="rect">
            <a:avLst/>
          </a:prstGeom>
        </p:spPr>
      </p:pic>
      <p:pic>
        <p:nvPicPr>
          <p:cNvPr id="72" name="Gráfico 71">
            <a:extLst>
              <a:ext uri="{FF2B5EF4-FFF2-40B4-BE49-F238E27FC236}">
                <a16:creationId xmlns:a16="http://schemas.microsoft.com/office/drawing/2014/main" id="{47995016-D4D8-4808-8CD3-32F79B0239A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3210" y="2089300"/>
            <a:ext cx="1472184" cy="12691"/>
          </a:xfrm>
          <a:prstGeom prst="rect">
            <a:avLst/>
          </a:prstGeom>
        </p:spPr>
      </p:pic>
      <p:pic>
        <p:nvPicPr>
          <p:cNvPr id="73" name="Gráfico 72">
            <a:extLst>
              <a:ext uri="{FF2B5EF4-FFF2-40B4-BE49-F238E27FC236}">
                <a16:creationId xmlns:a16="http://schemas.microsoft.com/office/drawing/2014/main" id="{EE35787E-99B0-40C6-9105-C83783287C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8800" y="2089300"/>
            <a:ext cx="1472184" cy="12691"/>
          </a:xfrm>
          <a:prstGeom prst="rect">
            <a:avLst/>
          </a:prstGeom>
        </p:spPr>
      </p:pic>
      <p:pic>
        <p:nvPicPr>
          <p:cNvPr id="74" name="Gráfico 73">
            <a:extLst>
              <a:ext uri="{FF2B5EF4-FFF2-40B4-BE49-F238E27FC236}">
                <a16:creationId xmlns:a16="http://schemas.microsoft.com/office/drawing/2014/main" id="{54E4CDFC-F54D-4B24-A397-95EED4412D7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1" y="2089300"/>
            <a:ext cx="1472184" cy="12691"/>
          </a:xfrm>
          <a:prstGeom prst="rect">
            <a:avLst/>
          </a:prstGeom>
        </p:spPr>
      </p:pic>
      <p:pic>
        <p:nvPicPr>
          <p:cNvPr id="76" name="Gráfico 75">
            <a:extLst>
              <a:ext uri="{FF2B5EF4-FFF2-40B4-BE49-F238E27FC236}">
                <a16:creationId xmlns:a16="http://schemas.microsoft.com/office/drawing/2014/main" id="{2C796C20-C435-47D1-A39F-36774906D44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9492" y="8143121"/>
            <a:ext cx="1472184" cy="126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CC37E82C-07E7-4BD1-87B9-433A58C888E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4458" y="8143121"/>
            <a:ext cx="1472184" cy="12691"/>
          </a:xfrm>
          <a:prstGeom prst="rect">
            <a:avLst/>
          </a:prstGeom>
        </p:spPr>
      </p:pic>
      <p:pic>
        <p:nvPicPr>
          <p:cNvPr id="78" name="Gráfico 77">
            <a:extLst>
              <a:ext uri="{FF2B5EF4-FFF2-40B4-BE49-F238E27FC236}">
                <a16:creationId xmlns:a16="http://schemas.microsoft.com/office/drawing/2014/main" id="{84AEA474-6D1D-4F34-A07A-9A080818AFF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9424" y="8143121"/>
            <a:ext cx="1472184" cy="12691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D5CF3E23-E5D2-4FB2-B1D6-C5C92BC809F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1" y="8143121"/>
            <a:ext cx="1472184" cy="12691"/>
          </a:xfrm>
          <a:prstGeom prst="rect">
            <a:avLst/>
          </a:prstGeom>
        </p:spPr>
      </p:pic>
      <p:sp>
        <p:nvSpPr>
          <p:cNvPr id="83" name="Título 82">
            <a:extLst>
              <a:ext uri="{FF2B5EF4-FFF2-40B4-BE49-F238E27FC236}">
                <a16:creationId xmlns:a16="http://schemas.microsoft.com/office/drawing/2014/main" id="{B5AE010A-EACD-440E-AC17-9004D712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07" y="278293"/>
            <a:ext cx="5191768" cy="889458"/>
          </a:xfrm>
        </p:spPr>
        <p:txBody>
          <a:bodyPr lIns="0" tIns="0" rIns="0" bIns="0" rtlCol="0">
            <a:noAutofit/>
          </a:bodyPr>
          <a:lstStyle>
            <a:lvl1pPr>
              <a:defRPr sz="5500" b="1">
                <a:solidFill>
                  <a:srgbClr val="105A46"/>
                </a:solidFill>
              </a:defRPr>
            </a:lvl1pPr>
          </a:lstStyle>
          <a:p>
            <a:pPr rtl="0"/>
            <a:r>
              <a:rPr lang="es-ES" noProof="0" dirty="0"/>
              <a:t>AHORRAR DINERO</a:t>
            </a:r>
          </a:p>
        </p:txBody>
      </p:sp>
      <p:sp>
        <p:nvSpPr>
          <p:cNvPr id="86" name="Marcador de texto 85">
            <a:extLst>
              <a:ext uri="{FF2B5EF4-FFF2-40B4-BE49-F238E27FC236}">
                <a16:creationId xmlns:a16="http://schemas.microsoft.com/office/drawing/2014/main" id="{0AD73A12-94F1-4703-97C7-FD47449AA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209" y="1412514"/>
            <a:ext cx="1174750" cy="633887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87" name="Marcador de texto 85">
            <a:extLst>
              <a:ext uri="{FF2B5EF4-FFF2-40B4-BE49-F238E27FC236}">
                <a16:creationId xmlns:a16="http://schemas.microsoft.com/office/drawing/2014/main" id="{7B4ECFC7-29BF-4BDC-BB76-B9AF9F9359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9550" y="1412514"/>
            <a:ext cx="1174750" cy="633887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88" name="Marcador de texto 85">
            <a:extLst>
              <a:ext uri="{FF2B5EF4-FFF2-40B4-BE49-F238E27FC236}">
                <a16:creationId xmlns:a16="http://schemas.microsoft.com/office/drawing/2014/main" id="{EFB943BD-1D3A-4EE2-A63D-3C5C2B531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5323" y="1412514"/>
            <a:ext cx="1174750" cy="633887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89" name="Marcador de texto 85">
            <a:extLst>
              <a:ext uri="{FF2B5EF4-FFF2-40B4-BE49-F238E27FC236}">
                <a16:creationId xmlns:a16="http://schemas.microsoft.com/office/drawing/2014/main" id="{323428F7-951E-4CF8-8B74-3ECD1B3BC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2437" y="1412514"/>
            <a:ext cx="1174750" cy="633887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0" name="Marcador de texto 85">
            <a:extLst>
              <a:ext uri="{FF2B5EF4-FFF2-40B4-BE49-F238E27FC236}">
                <a16:creationId xmlns:a16="http://schemas.microsoft.com/office/drawing/2014/main" id="{B2E76416-7D8D-4677-8085-9B92E21A8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9" y="8200238"/>
            <a:ext cx="1174750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1" name="Marcador de texto 85">
            <a:extLst>
              <a:ext uri="{FF2B5EF4-FFF2-40B4-BE49-F238E27FC236}">
                <a16:creationId xmlns:a16="http://schemas.microsoft.com/office/drawing/2014/main" id="{6A62EDE6-A234-48FA-845B-EF410E9C5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9550" y="8200238"/>
            <a:ext cx="1174750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2" name="Marcador de texto 85">
            <a:extLst>
              <a:ext uri="{FF2B5EF4-FFF2-40B4-BE49-F238E27FC236}">
                <a16:creationId xmlns:a16="http://schemas.microsoft.com/office/drawing/2014/main" id="{E1DD0CE4-601F-414D-8E56-61DA84EB7D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5323" y="8200238"/>
            <a:ext cx="1174750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3" name="Marcador de texto 85">
            <a:extLst>
              <a:ext uri="{FF2B5EF4-FFF2-40B4-BE49-F238E27FC236}">
                <a16:creationId xmlns:a16="http://schemas.microsoft.com/office/drawing/2014/main" id="{BC27ED56-2E02-4ABC-A4FB-BCFC447DEF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2437" y="8200238"/>
            <a:ext cx="1174750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4" name="Marcador de texto 85">
            <a:extLst>
              <a:ext uri="{FF2B5EF4-FFF2-40B4-BE49-F238E27FC236}">
                <a16:creationId xmlns:a16="http://schemas.microsoft.com/office/drawing/2014/main" id="{73A5BBB8-A715-40B2-9039-A2FFED2ED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473" y="2100758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COMIDA</a:t>
            </a:r>
          </a:p>
        </p:txBody>
      </p:sp>
      <p:sp>
        <p:nvSpPr>
          <p:cNvPr id="95" name="Marcador de texto 85">
            <a:extLst>
              <a:ext uri="{FF2B5EF4-FFF2-40B4-BE49-F238E27FC236}">
                <a16:creationId xmlns:a16="http://schemas.microsoft.com/office/drawing/2014/main" id="{A7434300-ECE1-491F-B604-D20F99F4B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9814" y="2100758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SALUD</a:t>
            </a:r>
          </a:p>
        </p:txBody>
      </p:sp>
      <p:sp>
        <p:nvSpPr>
          <p:cNvPr id="96" name="Marcador de texto 85">
            <a:extLst>
              <a:ext uri="{FF2B5EF4-FFF2-40B4-BE49-F238E27FC236}">
                <a16:creationId xmlns:a16="http://schemas.microsoft.com/office/drawing/2014/main" id="{313E782D-6914-4FCB-9365-C17D54EC5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5587" y="2100758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COCHE</a:t>
            </a:r>
          </a:p>
        </p:txBody>
      </p:sp>
      <p:sp>
        <p:nvSpPr>
          <p:cNvPr id="97" name="Marcador de texto 85">
            <a:extLst>
              <a:ext uri="{FF2B5EF4-FFF2-40B4-BE49-F238E27FC236}">
                <a16:creationId xmlns:a16="http://schemas.microsoft.com/office/drawing/2014/main" id="{7E1859DC-708F-42EE-A251-AC9E306F58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2701" y="2100758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CASA</a:t>
            </a:r>
          </a:p>
        </p:txBody>
      </p:sp>
      <p:sp>
        <p:nvSpPr>
          <p:cNvPr id="98" name="Marcador de texto 85">
            <a:extLst>
              <a:ext uri="{FF2B5EF4-FFF2-40B4-BE49-F238E27FC236}">
                <a16:creationId xmlns:a16="http://schemas.microsoft.com/office/drawing/2014/main" id="{9997C069-92D8-49B8-B0C5-F6218F5EAA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8473" y="7731933"/>
            <a:ext cx="1477445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TELÉFONO</a:t>
            </a:r>
          </a:p>
        </p:txBody>
      </p:sp>
      <p:sp>
        <p:nvSpPr>
          <p:cNvPr id="99" name="Marcador de texto 85">
            <a:extLst>
              <a:ext uri="{FF2B5EF4-FFF2-40B4-BE49-F238E27FC236}">
                <a16:creationId xmlns:a16="http://schemas.microsoft.com/office/drawing/2014/main" id="{97C4DC24-F704-41E4-89E3-9CAE2B894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9814" y="7731933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COMPRAS</a:t>
            </a:r>
          </a:p>
        </p:txBody>
      </p:sp>
      <p:sp>
        <p:nvSpPr>
          <p:cNvPr id="100" name="Marcador de texto 85">
            <a:extLst>
              <a:ext uri="{FF2B5EF4-FFF2-40B4-BE49-F238E27FC236}">
                <a16:creationId xmlns:a16="http://schemas.microsoft.com/office/drawing/2014/main" id="{12183DE9-8DA4-4F5F-B7F0-8AD42E8696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69606" y="7731933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ABONOS</a:t>
            </a:r>
          </a:p>
        </p:txBody>
      </p:sp>
      <p:sp>
        <p:nvSpPr>
          <p:cNvPr id="101" name="Marcador de texto 85">
            <a:extLst>
              <a:ext uri="{FF2B5EF4-FFF2-40B4-BE49-F238E27FC236}">
                <a16:creationId xmlns:a16="http://schemas.microsoft.com/office/drawing/2014/main" id="{EEBCEA7E-7C4E-4A62-ACA4-F1D7BEDBBE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6491" y="7731933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IMPUESTOS</a:t>
            </a:r>
          </a:p>
        </p:txBody>
      </p:sp>
      <p:sp>
        <p:nvSpPr>
          <p:cNvPr id="107" name="Marcador de texto 85">
            <a:extLst>
              <a:ext uri="{FF2B5EF4-FFF2-40B4-BE49-F238E27FC236}">
                <a16:creationId xmlns:a16="http://schemas.microsoft.com/office/drawing/2014/main" id="{87B2A277-9AB7-40AD-A27E-3FE3EF51FA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35682" y="5262498"/>
            <a:ext cx="1586637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108" name="Marcador de texto 85">
            <a:extLst>
              <a:ext uri="{FF2B5EF4-FFF2-40B4-BE49-F238E27FC236}">
                <a16:creationId xmlns:a16="http://schemas.microsoft.com/office/drawing/2014/main" id="{4498D6A6-0661-4FA5-BECE-0C362D1D4C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6456" y="4963730"/>
            <a:ext cx="1845089" cy="29906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rgbClr val="105A46"/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SUS AHORROS</a:t>
            </a:r>
          </a:p>
        </p:txBody>
      </p:sp>
      <p:sp>
        <p:nvSpPr>
          <p:cNvPr id="110" name="Marcador de posición de imagen 109">
            <a:extLst>
              <a:ext uri="{FF2B5EF4-FFF2-40B4-BE49-F238E27FC236}">
                <a16:creationId xmlns:a16="http://schemas.microsoft.com/office/drawing/2014/main" id="{06083CEF-ECD1-4365-AB24-1D824EFEB0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9222" y="2471218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1" name="Marcador de posición de imagen 109">
            <a:extLst>
              <a:ext uri="{FF2B5EF4-FFF2-40B4-BE49-F238E27FC236}">
                <a16:creationId xmlns:a16="http://schemas.microsoft.com/office/drawing/2014/main" id="{85018C4A-F08C-4F16-B90A-46776FF3E45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57329" y="2471218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2" name="Marcador de posición de imagen 109">
            <a:extLst>
              <a:ext uri="{FF2B5EF4-FFF2-40B4-BE49-F238E27FC236}">
                <a16:creationId xmlns:a16="http://schemas.microsoft.com/office/drawing/2014/main" id="{B84B31EE-1F0D-4395-95C9-C9868F84319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75436" y="2471218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3" name="Marcador de posición de imagen 109">
            <a:extLst>
              <a:ext uri="{FF2B5EF4-FFF2-40B4-BE49-F238E27FC236}">
                <a16:creationId xmlns:a16="http://schemas.microsoft.com/office/drawing/2014/main" id="{2DB88BB7-5150-4EFE-B70B-25624E35773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3543" y="2471218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4" name="Marcador de posición de imagen 109">
            <a:extLst>
              <a:ext uri="{FF2B5EF4-FFF2-40B4-BE49-F238E27FC236}">
                <a16:creationId xmlns:a16="http://schemas.microsoft.com/office/drawing/2014/main" id="{9E569632-68D6-4361-A151-463135D4D90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9222" y="6978776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5" name="Marcador de posición de imagen 109">
            <a:extLst>
              <a:ext uri="{FF2B5EF4-FFF2-40B4-BE49-F238E27FC236}">
                <a16:creationId xmlns:a16="http://schemas.microsoft.com/office/drawing/2014/main" id="{134D31B6-DB70-45DB-8B41-2452E78771D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257329" y="6978776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6" name="Marcador de posición de imagen 109">
            <a:extLst>
              <a:ext uri="{FF2B5EF4-FFF2-40B4-BE49-F238E27FC236}">
                <a16:creationId xmlns:a16="http://schemas.microsoft.com/office/drawing/2014/main" id="{1876A071-8A78-485C-B7B6-BE2DA1B6BC4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875436" y="6978776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7" name="Marcador de posición de imagen 109">
            <a:extLst>
              <a:ext uri="{FF2B5EF4-FFF2-40B4-BE49-F238E27FC236}">
                <a16:creationId xmlns:a16="http://schemas.microsoft.com/office/drawing/2014/main" id="{DDE92D22-D301-4319-9160-33D66BFE43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493543" y="6978776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24" name="Marcador de texto 85">
            <a:extLst>
              <a:ext uri="{FF2B5EF4-FFF2-40B4-BE49-F238E27FC236}">
                <a16:creationId xmlns:a16="http://schemas.microsoft.com/office/drawing/2014/main" id="{A40A1A0C-6733-452E-8FCB-D325D91C7C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343575" y="317244"/>
            <a:ext cx="813983" cy="746691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lang="en-US" sz="2300" b="1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CÓMO</a:t>
            </a:r>
            <a:br>
              <a:rPr lang="es-ES" noProof="0" dirty="0"/>
            </a:br>
            <a:r>
              <a:rPr lang="es-ES" noProof="0" dirty="0"/>
              <a:t>...</a:t>
            </a:r>
          </a:p>
        </p:txBody>
      </p:sp>
      <p:sp>
        <p:nvSpPr>
          <p:cNvPr id="125" name="Marcador de posición de imagen 109">
            <a:extLst>
              <a:ext uri="{FF2B5EF4-FFF2-40B4-BE49-F238E27FC236}">
                <a16:creationId xmlns:a16="http://schemas.microsoft.com/office/drawing/2014/main" id="{508071EB-230E-46A4-80EF-3A63549DF0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045619" y="4138051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0577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3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noProof="0" dirty="0" smtClean="0"/>
              <a:t>DD.MM.20XX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75BE66-B004-4B62-93B5-6C3A07EE5DE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solidFill>
                  <a:schemeClr val="bg2">
                    <a:lumMod val="75000"/>
                  </a:schemeClr>
                </a:solidFill>
              </a:rPr>
              <a:t>MOTXILLA D’EMERGÈNCIA (CATAKIT)</a:t>
            </a:r>
            <a:endParaRPr lang="ca-E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10"/>
          </p:nvPr>
        </p:nvSpPr>
        <p:spPr>
          <a:xfrm>
            <a:off x="399820" y="1629163"/>
            <a:ext cx="1174750" cy="633887"/>
          </a:xfrm>
        </p:spPr>
        <p:txBody>
          <a:bodyPr/>
          <a:lstStyle/>
          <a:p>
            <a:r>
              <a:rPr lang="ca-ES" sz="1100" dirty="0" smtClean="0">
                <a:solidFill>
                  <a:srgbClr val="FF0000"/>
                </a:solidFill>
              </a:rPr>
              <a:t>Aliments d’alta durada com conserves, confitures, cereals,..</a:t>
            </a:r>
            <a:endParaRPr lang="ca-ES" sz="1100" dirty="0">
              <a:solidFill>
                <a:srgbClr val="FF0000"/>
              </a:solidFill>
            </a:endParaRPr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1"/>
          </p:nvPr>
        </p:nvSpPr>
        <p:spPr>
          <a:xfrm>
            <a:off x="5236615" y="1878424"/>
            <a:ext cx="1352060" cy="633887"/>
          </a:xfrm>
        </p:spPr>
        <p:txBody>
          <a:bodyPr/>
          <a:lstStyle/>
          <a:p>
            <a:r>
              <a:rPr lang="ca-ES" sz="1100" b="1" dirty="0" smtClean="0">
                <a:solidFill>
                  <a:schemeClr val="accent4">
                    <a:lumMod val="75000"/>
                  </a:schemeClr>
                </a:solidFill>
              </a:rPr>
              <a:t>Es millor un frontal per poder tenir les mans lliures i pensar a tenir piles de recanvi.</a:t>
            </a:r>
            <a:endParaRPr lang="ca-E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2"/>
          </p:nvPr>
        </p:nvSpPr>
        <p:spPr>
          <a:xfrm>
            <a:off x="1922795" y="1720383"/>
            <a:ext cx="1492629" cy="633887"/>
          </a:xfrm>
        </p:spPr>
        <p:txBody>
          <a:bodyPr/>
          <a:lstStyle/>
          <a:p>
            <a:r>
              <a:rPr lang="ca-ES" sz="1100" b="1" dirty="0" smtClean="0">
                <a:solidFill>
                  <a:schemeClr val="accent5">
                    <a:lumMod val="75000"/>
                  </a:schemeClr>
                </a:solidFill>
              </a:rPr>
              <a:t>2 litres per persona.</a:t>
            </a:r>
          </a:p>
          <a:p>
            <a:r>
              <a:rPr lang="ca-ES" sz="1100" b="1" dirty="0" smtClean="0">
                <a:solidFill>
                  <a:schemeClr val="accent5">
                    <a:lumMod val="75000"/>
                  </a:schemeClr>
                </a:solidFill>
              </a:rPr>
              <a:t>Es important tenir agua per beure i per rentar-se.</a:t>
            </a:r>
            <a:endParaRPr lang="ca-ES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3"/>
          </p:nvPr>
        </p:nvSpPr>
        <p:spPr>
          <a:xfrm>
            <a:off x="3591573" y="1603964"/>
            <a:ext cx="1388117" cy="633887"/>
          </a:xfrm>
        </p:spPr>
        <p:txBody>
          <a:bodyPr/>
          <a:lstStyle/>
          <a:p>
            <a:r>
              <a:rPr lang="ca-ES" sz="1100" b="1" dirty="0" smtClean="0">
                <a:solidFill>
                  <a:schemeClr val="bg2">
                    <a:lumMod val="75000"/>
                  </a:schemeClr>
                </a:solidFill>
              </a:rPr>
              <a:t>Cal tenir en compte els medicaments habituals</a:t>
            </a:r>
            <a:r>
              <a:rPr lang="ca-ES" sz="11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ca-E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Contenidor de text 8"/>
          <p:cNvSpPr>
            <a:spLocks noGrp="1"/>
          </p:cNvSpPr>
          <p:nvPr>
            <p:ph type="body" sz="quarter" idx="16"/>
          </p:nvPr>
        </p:nvSpPr>
        <p:spPr>
          <a:xfrm>
            <a:off x="2059681" y="7428738"/>
            <a:ext cx="1252836" cy="445910"/>
          </a:xfrm>
        </p:spPr>
        <p:txBody>
          <a:bodyPr/>
          <a:lstStyle/>
          <a:p>
            <a:r>
              <a:rPr lang="ca-ES" sz="1100" b="1" dirty="0" smtClean="0">
                <a:solidFill>
                  <a:schemeClr val="tx1">
                    <a:lumMod val="75000"/>
                  </a:schemeClr>
                </a:solidFill>
              </a:rPr>
              <a:t>O FOTOCÒPIES D’AQUESTS</a:t>
            </a:r>
            <a:endParaRPr lang="ca-ES" sz="11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Contenidor de text 10"/>
          <p:cNvSpPr>
            <a:spLocks noGrp="1"/>
          </p:cNvSpPr>
          <p:nvPr>
            <p:ph type="body" sz="quarter" idx="18"/>
          </p:nvPr>
        </p:nvSpPr>
        <p:spPr>
          <a:xfrm>
            <a:off x="253984" y="1412514"/>
            <a:ext cx="1483200" cy="416000"/>
          </a:xfrm>
        </p:spPr>
        <p:txBody>
          <a:bodyPr/>
          <a:lstStyle/>
          <a:p>
            <a:r>
              <a:rPr lang="ca-ES" dirty="0" smtClean="0"/>
              <a:t>MENJAR</a:t>
            </a:r>
            <a:endParaRPr lang="ca-ES" dirty="0"/>
          </a:p>
        </p:txBody>
      </p:sp>
      <p:sp>
        <p:nvSpPr>
          <p:cNvPr id="12" name="Contenidor de text 11"/>
          <p:cNvSpPr>
            <a:spLocks noGrp="1"/>
          </p:cNvSpPr>
          <p:nvPr>
            <p:ph type="body" sz="quarter" idx="19"/>
          </p:nvPr>
        </p:nvSpPr>
        <p:spPr>
          <a:xfrm>
            <a:off x="5129814" y="1439324"/>
            <a:ext cx="1483200" cy="416000"/>
          </a:xfrm>
        </p:spPr>
        <p:txBody>
          <a:bodyPr/>
          <a:lstStyle/>
          <a:p>
            <a:r>
              <a:rPr lang="ca-ES" dirty="0" smtClean="0"/>
              <a:t>UN FRONTAL</a:t>
            </a:r>
            <a:endParaRPr lang="ca-ES" dirty="0"/>
          </a:p>
        </p:txBody>
      </p:sp>
      <p:sp>
        <p:nvSpPr>
          <p:cNvPr id="13" name="Contenidor de text 12"/>
          <p:cNvSpPr>
            <a:spLocks noGrp="1"/>
          </p:cNvSpPr>
          <p:nvPr>
            <p:ph type="body" sz="quarter" idx="20"/>
          </p:nvPr>
        </p:nvSpPr>
        <p:spPr>
          <a:xfrm>
            <a:off x="1899110" y="1412514"/>
            <a:ext cx="1483200" cy="416000"/>
          </a:xfrm>
        </p:spPr>
        <p:txBody>
          <a:bodyPr/>
          <a:lstStyle/>
          <a:p>
            <a:r>
              <a:rPr lang="ca-ES" dirty="0" smtClean="0"/>
              <a:t>AIGUA</a:t>
            </a:r>
            <a:endParaRPr lang="ca-ES" dirty="0"/>
          </a:p>
        </p:txBody>
      </p:sp>
      <p:sp>
        <p:nvSpPr>
          <p:cNvPr id="14" name="Contenidor de text 13"/>
          <p:cNvSpPr>
            <a:spLocks noGrp="1"/>
          </p:cNvSpPr>
          <p:nvPr>
            <p:ph type="body" sz="quarter" idx="21"/>
          </p:nvPr>
        </p:nvSpPr>
        <p:spPr>
          <a:xfrm>
            <a:off x="3439401" y="1421163"/>
            <a:ext cx="1597380" cy="416000"/>
          </a:xfrm>
        </p:spPr>
        <p:txBody>
          <a:bodyPr/>
          <a:lstStyle/>
          <a:p>
            <a:r>
              <a:rPr lang="ca-ES" sz="1600" dirty="0" smtClean="0">
                <a:solidFill>
                  <a:srgbClr val="FF0000"/>
                </a:solidFill>
              </a:rPr>
              <a:t>FARMACIOLA</a:t>
            </a:r>
            <a:endParaRPr lang="ca-ES" sz="1600" dirty="0">
              <a:solidFill>
                <a:srgbClr val="FF0000"/>
              </a:solidFill>
            </a:endParaRPr>
          </a:p>
        </p:txBody>
      </p:sp>
      <p:sp>
        <p:nvSpPr>
          <p:cNvPr id="15" name="Contenidor de text 14"/>
          <p:cNvSpPr>
            <a:spLocks noGrp="1"/>
          </p:cNvSpPr>
          <p:nvPr>
            <p:ph type="body" sz="quarter" idx="22"/>
          </p:nvPr>
        </p:nvSpPr>
        <p:spPr>
          <a:xfrm>
            <a:off x="307975" y="7077694"/>
            <a:ext cx="1477445" cy="416000"/>
          </a:xfrm>
        </p:spPr>
        <p:txBody>
          <a:bodyPr/>
          <a:lstStyle/>
          <a:p>
            <a:r>
              <a:rPr lang="ca-ES" dirty="0" smtClean="0"/>
              <a:t>TELÈFON MÒBIL</a:t>
            </a:r>
            <a:endParaRPr lang="ca-ES" dirty="0"/>
          </a:p>
        </p:txBody>
      </p:sp>
      <p:sp>
        <p:nvSpPr>
          <p:cNvPr id="16" name="Contenidor de text 15"/>
          <p:cNvSpPr>
            <a:spLocks noGrp="1"/>
          </p:cNvSpPr>
          <p:nvPr>
            <p:ph type="body" sz="quarter" idx="23"/>
          </p:nvPr>
        </p:nvSpPr>
        <p:spPr>
          <a:xfrm>
            <a:off x="5129815" y="7172696"/>
            <a:ext cx="1654408" cy="222080"/>
          </a:xfrm>
        </p:spPr>
        <p:txBody>
          <a:bodyPr/>
          <a:lstStyle/>
          <a:p>
            <a:r>
              <a:rPr lang="ca-ES" dirty="0" smtClean="0"/>
              <a:t>LLUMINS I NAVALLA MULTIUSOS</a:t>
            </a:r>
            <a:endParaRPr lang="ca-ES" dirty="0"/>
          </a:p>
        </p:txBody>
      </p:sp>
      <p:sp>
        <p:nvSpPr>
          <p:cNvPr id="17" name="Contenidor de text 16"/>
          <p:cNvSpPr>
            <a:spLocks noGrp="1"/>
          </p:cNvSpPr>
          <p:nvPr>
            <p:ph type="body" sz="quarter" idx="24"/>
          </p:nvPr>
        </p:nvSpPr>
        <p:spPr>
          <a:xfrm>
            <a:off x="1786062" y="6688129"/>
            <a:ext cx="1649384" cy="964655"/>
          </a:xfrm>
        </p:spPr>
        <p:txBody>
          <a:bodyPr/>
          <a:lstStyle/>
          <a:p>
            <a:r>
              <a:rPr lang="ca-ES" sz="1400" dirty="0" smtClean="0"/>
              <a:t>DOCUMENTACIÓ I DINERS </a:t>
            </a:r>
            <a:endParaRPr lang="ca-ES" sz="1400" dirty="0"/>
          </a:p>
        </p:txBody>
      </p:sp>
      <p:sp>
        <p:nvSpPr>
          <p:cNvPr id="18" name="Contenidor de text 17"/>
          <p:cNvSpPr>
            <a:spLocks noGrp="1"/>
          </p:cNvSpPr>
          <p:nvPr>
            <p:ph type="body" sz="quarter" idx="25"/>
          </p:nvPr>
        </p:nvSpPr>
        <p:spPr>
          <a:xfrm>
            <a:off x="3455694" y="7077694"/>
            <a:ext cx="1624225" cy="933807"/>
          </a:xfrm>
        </p:spPr>
        <p:txBody>
          <a:bodyPr/>
          <a:lstStyle/>
          <a:p>
            <a:r>
              <a:rPr lang="ca-ES" sz="1400" dirty="0" smtClean="0"/>
              <a:t>ROBA DE RECANVI I D’ABRIC I UNA MANTA DE SUPERVIVÈNCIA</a:t>
            </a:r>
          </a:p>
          <a:p>
            <a:endParaRPr lang="ca-ES" dirty="0"/>
          </a:p>
        </p:txBody>
      </p:sp>
      <p:sp>
        <p:nvSpPr>
          <p:cNvPr id="25" name="Contenidor d'imatge 24"/>
          <p:cNvSpPr>
            <a:spLocks noGrp="1"/>
          </p:cNvSpPr>
          <p:nvPr>
            <p:ph type="pic" sz="quarter" idx="32"/>
          </p:nvPr>
        </p:nvSpPr>
        <p:spPr>
          <a:xfrm>
            <a:off x="566350" y="8067076"/>
            <a:ext cx="766763" cy="766762"/>
          </a:xfrm>
        </p:spPr>
      </p:sp>
      <p:sp>
        <p:nvSpPr>
          <p:cNvPr id="29" name="Contenidor de text 2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a-ES" sz="1800" dirty="0" smtClean="0"/>
              <a:t>Consells generals</a:t>
            </a:r>
            <a:endParaRPr lang="ca-ES" sz="1800" dirty="0"/>
          </a:p>
        </p:txBody>
      </p:sp>
      <p:pic>
        <p:nvPicPr>
          <p:cNvPr id="2050" name="Picture 2" descr="3, 2, 1... Fem la motxilla! - Fedespl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60" y="3436567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ned Food Vector Art &amp; Graphics | freevector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0" y="2237615"/>
            <a:ext cx="1000365" cy="100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ttle Coloring Page - Ultra Coloring Pages"/>
          <p:cNvPicPr>
            <a:picLocks noGrp="1" noChangeAspect="1" noChangeArrowheads="1"/>
          </p:cNvPicPr>
          <p:nvPr>
            <p:ph type="pic" sz="quarter" idx="2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29" y="2441083"/>
            <a:ext cx="737258" cy="8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4" descr="La farmaciola d'hivern: els imprescindibles - Escola Dinàm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4" name="Picture 10" descr="La farmaciola d'hivern: els imprescindibles - Escola Dinàmics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000"/>
          <a:stretch>
            <a:fillRect/>
          </a:stretch>
        </p:blipFill>
        <p:spPr bwMode="auto">
          <a:xfrm>
            <a:off x="3638995" y="2390478"/>
            <a:ext cx="1340696" cy="9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interna Frontal Cree Alta Potencia 1000Lm — Ferreteria Bras - Ferreteria  COFAC Comprar Decoración y accesorios naúticos"/>
          <p:cNvPicPr>
            <a:picLocks noGrp="1" noChangeAspect="1" noChangeArrowheads="1"/>
          </p:cNvPicPr>
          <p:nvPr>
            <p:ph type="pic" sz="quarter" idx="3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r="17625"/>
          <a:stretch>
            <a:fillRect/>
          </a:stretch>
        </p:blipFill>
        <p:spPr bwMode="auto">
          <a:xfrm>
            <a:off x="5379523" y="2608480"/>
            <a:ext cx="985652" cy="6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e Dibujos Animados Para Teléfonos Móviles Ilustraciones Vectoriales, Clip  Art Vectorizado Libre De Derechos. Image 13778843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4" y="7627175"/>
            <a:ext cx="1206663" cy="12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ja De Cerillas Y Coincide Con Fósforos De Seguridad Y Caja De Fósforos  Ilustraciones Vectoriales, Clip Art Vectorizado Libre De Derechos. Image  47946210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93" y="7739069"/>
            <a:ext cx="739469" cy="7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ône Plate De Couteau Militaire Suisse Rouge Illustration de Vecteur -  Illustration du clou, rouge: 9632026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-1075" r="6409" b="10704"/>
          <a:stretch/>
        </p:blipFill>
        <p:spPr bwMode="auto">
          <a:xfrm>
            <a:off x="5875648" y="8011502"/>
            <a:ext cx="713027" cy="7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itcase with statistic documents and bills money Vector Image"/>
          <p:cNvPicPr>
            <a:picLocks noGrp="1" noChangeAspect="1" noChangeArrowheads="1"/>
          </p:cNvPicPr>
          <p:nvPr>
            <p:ph type="pic" sz="quarter" idx="3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3704"/>
          <a:stretch>
            <a:fillRect/>
          </a:stretch>
        </p:blipFill>
        <p:spPr bwMode="auto">
          <a:xfrm>
            <a:off x="2154507" y="8025562"/>
            <a:ext cx="766763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Manta de supervivencia de un solo uso Forclaz | Alltricks.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61" y="8025562"/>
            <a:ext cx="1119289" cy="76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32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4">
      <a:dk1>
        <a:srgbClr val="F58A1F"/>
      </a:dk1>
      <a:lt1>
        <a:srgbClr val="FFFFFF"/>
      </a:lt1>
      <a:dk2>
        <a:srgbClr val="E1C300"/>
      </a:dk2>
      <a:lt2>
        <a:srgbClr val="E4575E"/>
      </a:lt2>
      <a:accent1>
        <a:srgbClr val="8FD7BE"/>
      </a:accent1>
      <a:accent2>
        <a:srgbClr val="9E84BB"/>
      </a:accent2>
      <a:accent3>
        <a:srgbClr val="6C70C6"/>
      </a:accent3>
      <a:accent4>
        <a:srgbClr val="4D82BF"/>
      </a:accent4>
      <a:accent5>
        <a:srgbClr val="009CC2"/>
      </a:accent5>
      <a:accent6>
        <a:srgbClr val="9BC100"/>
      </a:accent6>
      <a:hlink>
        <a:srgbClr val="000000"/>
      </a:hlink>
      <a:folHlink>
        <a:srgbClr val="000000"/>
      </a:folHlink>
    </a:clrScheme>
    <a:fontScheme name="Custom 7">
      <a:majorFont>
        <a:latin typeface="Bookman Old Style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404_TF44594937.potx" id="{71991434-D989-4AB7-B7EF-7C5FD9B76A37}" vid="{7B4985B7-12D1-4C7F-8C11-443A4A6E306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841C4-9D77-45E7-945C-9B2D212D8016}">
  <ds:schemaRefs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3857B4-C055-4B5E-B923-721ACE470C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5CDB61-046A-4160-8502-C1BE90286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Póster de infografías sobre finanzas</Template>
  <TotalTime>0</TotalTime>
  <Words>85</Words>
  <Application>Microsoft Office PowerPoint</Application>
  <PresentationFormat>Presentació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Bookman Old Style</vt:lpstr>
      <vt:lpstr>Calibri</vt:lpstr>
      <vt:lpstr>Tema de Office</vt:lpstr>
      <vt:lpstr>MOTXILLA D’EMERGÈNCIA (CATAKIT)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2021-03-23T07:17:49Z</dcterms:created>
  <dcterms:modified xsi:type="dcterms:W3CDTF">2021-04-12T13:49:48Z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