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7" r:id="rId5"/>
  </p:sldIdLst>
  <p:sldSz cx="6858000" cy="9144000" type="screen4x3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575E"/>
    <a:srgbClr val="E4770A"/>
    <a:srgbClr val="F58A1F"/>
    <a:srgbClr val="1A1A1A"/>
    <a:srgbClr val="105A46"/>
    <a:srgbClr val="B94034"/>
    <a:srgbClr val="B65A1F"/>
    <a:srgbClr val="B98200"/>
    <a:srgbClr val="587500"/>
    <a:srgbClr val="44BC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6395" autoAdjust="0"/>
  </p:normalViewPr>
  <p:slideViewPr>
    <p:cSldViewPr snapToGrid="0" showGuides="1">
      <p:cViewPr varScale="1">
        <p:scale>
          <a:sx n="81" d="100"/>
          <a:sy n="81" d="100"/>
        </p:scale>
        <p:origin x="1272" y="132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86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2E44930-CF0B-4C29-B7FC-B219E651FEF7}" type="datetime1">
              <a:rPr lang="es-ES" smtClean="0"/>
              <a:t>12/04/2021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AA23130-A1FC-4B06-A58E-240EEE4705E6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201837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4BA692-62D8-4842-9AB9-84C1BD02AACE}" type="datetime1">
              <a:rPr lang="es-ES" smtClean="0"/>
              <a:pPr/>
              <a:t>12/04/2021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8136092-2EDF-47BF-99B1-B87430F95B70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24" Type="http://schemas.openxmlformats.org/officeDocument/2006/relationships/image" Target="../media/image12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.sv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áfico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áfico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áfico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áfico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áfico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áfico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áfico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áfico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áfico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áfico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áfico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áfico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áfico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áfico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áfico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áfico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áfico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áfico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ítulo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 rtlCol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pPr rtl="0"/>
            <a:r>
              <a:rPr lang="es-ES" noProof="0" dirty="0"/>
              <a:t>AHORRAR DINERO</a:t>
            </a:r>
          </a:p>
        </p:txBody>
      </p:sp>
      <p:sp>
        <p:nvSpPr>
          <p:cNvPr id="86" name="Marcador de texto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87" name="Marcador de texto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88" name="Marcador de texto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89" name="Marcador de texto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0" name="Marcador de texto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1" name="Marcador de texto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2" name="Marcador de texto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3" name="Marcador de texto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4" name="Marcador de texto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COMIDA</a:t>
            </a:r>
          </a:p>
        </p:txBody>
      </p:sp>
      <p:sp>
        <p:nvSpPr>
          <p:cNvPr id="95" name="Marcador de texto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SALUD</a:t>
            </a:r>
          </a:p>
        </p:txBody>
      </p:sp>
      <p:sp>
        <p:nvSpPr>
          <p:cNvPr id="96" name="Marcador de texto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COCHE</a:t>
            </a:r>
          </a:p>
        </p:txBody>
      </p:sp>
      <p:sp>
        <p:nvSpPr>
          <p:cNvPr id="97" name="Marcador de texto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CASA</a:t>
            </a:r>
          </a:p>
        </p:txBody>
      </p:sp>
      <p:sp>
        <p:nvSpPr>
          <p:cNvPr id="98" name="Marcador de texto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TELÉFONO</a:t>
            </a:r>
          </a:p>
        </p:txBody>
      </p:sp>
      <p:sp>
        <p:nvSpPr>
          <p:cNvPr id="99" name="Marcador de texto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COMPRAS</a:t>
            </a:r>
          </a:p>
        </p:txBody>
      </p:sp>
      <p:sp>
        <p:nvSpPr>
          <p:cNvPr id="100" name="Marcador de texto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ABONOS</a:t>
            </a:r>
          </a:p>
        </p:txBody>
      </p:sp>
      <p:sp>
        <p:nvSpPr>
          <p:cNvPr id="101" name="Marcador de texto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IMPUESTOS</a:t>
            </a:r>
          </a:p>
        </p:txBody>
      </p:sp>
      <p:sp>
        <p:nvSpPr>
          <p:cNvPr id="107" name="Marcador de texto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108" name="Marcador de texto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SUS AHORROS</a:t>
            </a:r>
          </a:p>
        </p:txBody>
      </p:sp>
      <p:sp>
        <p:nvSpPr>
          <p:cNvPr id="110" name="Marcador de posición de imagen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1" name="Marcador de posición de imagen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2" name="Marcador de posición de imagen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3" name="Marcador de posición de imagen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4" name="Marcador de posición de imagen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5" name="Marcador de posición de imagen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6" name="Marcador de posición de imagen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7" name="Marcador de posición de imagen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24" name="Marcador de texto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CÓMO</a:t>
            </a:r>
            <a:br>
              <a:rPr lang="es-ES" noProof="0" dirty="0"/>
            </a:br>
            <a:r>
              <a:rPr lang="es-ES" noProof="0" dirty="0"/>
              <a:t>...</a:t>
            </a:r>
          </a:p>
        </p:txBody>
      </p:sp>
      <p:sp>
        <p:nvSpPr>
          <p:cNvPr id="125" name="Marcador de posición de imagen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noProof="0" dirty="0" smtClean="0"/>
              <a:t>DD.MM.20XX</a:t>
            </a:r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075BE66-B004-4B62-93B5-6C3A07EE5DEC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z="2800" dirty="0" smtClean="0">
                <a:solidFill>
                  <a:schemeClr val="bg2">
                    <a:lumMod val="75000"/>
                  </a:schemeClr>
                </a:solidFill>
              </a:rPr>
              <a:t>MOTXILLA D’EMERGÈNCIA (CATAKIT)</a:t>
            </a:r>
            <a:endParaRPr lang="ca-ES" sz="28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Contenidor de text 2"/>
          <p:cNvSpPr>
            <a:spLocks noGrp="1"/>
          </p:cNvSpPr>
          <p:nvPr>
            <p:ph type="body" sz="quarter" idx="10"/>
          </p:nvPr>
        </p:nvSpPr>
        <p:spPr>
          <a:xfrm>
            <a:off x="399820" y="1629163"/>
            <a:ext cx="1174750" cy="633887"/>
          </a:xfrm>
        </p:spPr>
        <p:txBody>
          <a:bodyPr/>
          <a:lstStyle/>
          <a:p>
            <a:r>
              <a:rPr lang="ca-ES" sz="1100" dirty="0" smtClean="0">
                <a:solidFill>
                  <a:srgbClr val="FF0000"/>
                </a:solidFill>
              </a:rPr>
              <a:t>Aliments d’alta durada com conserves, confitures, cereals,..</a:t>
            </a:r>
            <a:endParaRPr lang="ca-ES" sz="1100" dirty="0">
              <a:solidFill>
                <a:srgbClr val="FF0000"/>
              </a:solidFill>
            </a:endParaRPr>
          </a:p>
        </p:txBody>
      </p:sp>
      <p:sp>
        <p:nvSpPr>
          <p:cNvPr id="4" name="Contenidor de text 3"/>
          <p:cNvSpPr>
            <a:spLocks noGrp="1"/>
          </p:cNvSpPr>
          <p:nvPr>
            <p:ph type="body" sz="quarter" idx="11"/>
          </p:nvPr>
        </p:nvSpPr>
        <p:spPr>
          <a:xfrm>
            <a:off x="5236615" y="1878424"/>
            <a:ext cx="1352060" cy="633887"/>
          </a:xfrm>
        </p:spPr>
        <p:txBody>
          <a:bodyPr/>
          <a:lstStyle/>
          <a:p>
            <a:r>
              <a:rPr lang="ca-ES" sz="1100" b="1" dirty="0" smtClean="0">
                <a:solidFill>
                  <a:schemeClr val="accent4">
                    <a:lumMod val="75000"/>
                  </a:schemeClr>
                </a:solidFill>
              </a:rPr>
              <a:t>Es millor un frontal per poder tenir les mans lliures i pensar a tenir piles de recanvi.</a:t>
            </a:r>
            <a:endParaRPr lang="ca-E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Contenidor de text 4"/>
          <p:cNvSpPr>
            <a:spLocks noGrp="1"/>
          </p:cNvSpPr>
          <p:nvPr>
            <p:ph type="body" sz="quarter" idx="12"/>
          </p:nvPr>
        </p:nvSpPr>
        <p:spPr>
          <a:xfrm>
            <a:off x="1922795" y="1720383"/>
            <a:ext cx="1492629" cy="633887"/>
          </a:xfrm>
        </p:spPr>
        <p:txBody>
          <a:bodyPr/>
          <a:lstStyle/>
          <a:p>
            <a:r>
              <a:rPr lang="ca-ES" sz="1100" b="1" dirty="0" smtClean="0">
                <a:solidFill>
                  <a:schemeClr val="accent5">
                    <a:lumMod val="75000"/>
                  </a:schemeClr>
                </a:solidFill>
              </a:rPr>
              <a:t>2 litres per persona.</a:t>
            </a:r>
          </a:p>
          <a:p>
            <a:r>
              <a:rPr lang="ca-ES" sz="1100" b="1" dirty="0" smtClean="0">
                <a:solidFill>
                  <a:schemeClr val="accent5">
                    <a:lumMod val="75000"/>
                  </a:schemeClr>
                </a:solidFill>
              </a:rPr>
              <a:t>Es important tenir agua per beure i per rentar-se.</a:t>
            </a:r>
            <a:endParaRPr lang="ca-ES" sz="11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Contenidor de text 5"/>
          <p:cNvSpPr>
            <a:spLocks noGrp="1"/>
          </p:cNvSpPr>
          <p:nvPr>
            <p:ph type="body" sz="quarter" idx="13"/>
          </p:nvPr>
        </p:nvSpPr>
        <p:spPr>
          <a:xfrm>
            <a:off x="3591573" y="1603964"/>
            <a:ext cx="1388117" cy="633887"/>
          </a:xfrm>
        </p:spPr>
        <p:txBody>
          <a:bodyPr/>
          <a:lstStyle/>
          <a:p>
            <a:r>
              <a:rPr lang="ca-ES" sz="1100" b="1" dirty="0" smtClean="0">
                <a:solidFill>
                  <a:schemeClr val="bg2">
                    <a:lumMod val="75000"/>
                  </a:schemeClr>
                </a:solidFill>
              </a:rPr>
              <a:t>Cal tenir en compte els medicaments habituals</a:t>
            </a:r>
            <a:r>
              <a:rPr lang="ca-ES" sz="1100" dirty="0" smtClean="0">
                <a:solidFill>
                  <a:schemeClr val="bg2">
                    <a:lumMod val="75000"/>
                  </a:schemeClr>
                </a:solidFill>
              </a:rPr>
              <a:t>.</a:t>
            </a:r>
            <a:endParaRPr lang="ca-ES" sz="11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9" name="Contenidor de text 8"/>
          <p:cNvSpPr>
            <a:spLocks noGrp="1"/>
          </p:cNvSpPr>
          <p:nvPr>
            <p:ph type="body" sz="quarter" idx="16"/>
          </p:nvPr>
        </p:nvSpPr>
        <p:spPr>
          <a:xfrm>
            <a:off x="2059681" y="7428738"/>
            <a:ext cx="1252836" cy="445910"/>
          </a:xfrm>
        </p:spPr>
        <p:txBody>
          <a:bodyPr/>
          <a:lstStyle/>
          <a:p>
            <a:r>
              <a:rPr lang="ca-ES" sz="1100" b="1" dirty="0" smtClean="0">
                <a:solidFill>
                  <a:schemeClr val="tx1">
                    <a:lumMod val="75000"/>
                  </a:schemeClr>
                </a:solidFill>
              </a:rPr>
              <a:t>O FOTOCÒPIES D’AQUESTS</a:t>
            </a:r>
            <a:endParaRPr lang="ca-ES" sz="1100" b="1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1" name="Contenidor de text 10"/>
          <p:cNvSpPr>
            <a:spLocks noGrp="1"/>
          </p:cNvSpPr>
          <p:nvPr>
            <p:ph type="body" sz="quarter" idx="18"/>
          </p:nvPr>
        </p:nvSpPr>
        <p:spPr>
          <a:xfrm>
            <a:off x="253984" y="1412514"/>
            <a:ext cx="1483200" cy="416000"/>
          </a:xfrm>
        </p:spPr>
        <p:txBody>
          <a:bodyPr/>
          <a:lstStyle/>
          <a:p>
            <a:r>
              <a:rPr lang="ca-ES" dirty="0" smtClean="0"/>
              <a:t>MENJAR</a:t>
            </a:r>
            <a:endParaRPr lang="ca-ES" dirty="0"/>
          </a:p>
        </p:txBody>
      </p:sp>
      <p:sp>
        <p:nvSpPr>
          <p:cNvPr id="12" name="Contenidor de text 11"/>
          <p:cNvSpPr>
            <a:spLocks noGrp="1"/>
          </p:cNvSpPr>
          <p:nvPr>
            <p:ph type="body" sz="quarter" idx="19"/>
          </p:nvPr>
        </p:nvSpPr>
        <p:spPr>
          <a:xfrm>
            <a:off x="5129814" y="1439324"/>
            <a:ext cx="1483200" cy="416000"/>
          </a:xfrm>
        </p:spPr>
        <p:txBody>
          <a:bodyPr/>
          <a:lstStyle/>
          <a:p>
            <a:r>
              <a:rPr lang="ca-ES" dirty="0" smtClean="0"/>
              <a:t>UN FRONTAL</a:t>
            </a:r>
            <a:endParaRPr lang="ca-ES" dirty="0"/>
          </a:p>
        </p:txBody>
      </p:sp>
      <p:sp>
        <p:nvSpPr>
          <p:cNvPr id="13" name="Contenidor de text 12"/>
          <p:cNvSpPr>
            <a:spLocks noGrp="1"/>
          </p:cNvSpPr>
          <p:nvPr>
            <p:ph type="body" sz="quarter" idx="20"/>
          </p:nvPr>
        </p:nvSpPr>
        <p:spPr>
          <a:xfrm>
            <a:off x="1899110" y="1412514"/>
            <a:ext cx="1483200" cy="416000"/>
          </a:xfrm>
        </p:spPr>
        <p:txBody>
          <a:bodyPr/>
          <a:lstStyle/>
          <a:p>
            <a:r>
              <a:rPr lang="ca-ES" dirty="0" smtClean="0"/>
              <a:t>AIGUA</a:t>
            </a:r>
            <a:endParaRPr lang="ca-ES" dirty="0"/>
          </a:p>
        </p:txBody>
      </p:sp>
      <p:sp>
        <p:nvSpPr>
          <p:cNvPr id="14" name="Contenidor de text 13"/>
          <p:cNvSpPr>
            <a:spLocks noGrp="1"/>
          </p:cNvSpPr>
          <p:nvPr>
            <p:ph type="body" sz="quarter" idx="21"/>
          </p:nvPr>
        </p:nvSpPr>
        <p:spPr>
          <a:xfrm>
            <a:off x="3439401" y="1421163"/>
            <a:ext cx="1597380" cy="416000"/>
          </a:xfrm>
        </p:spPr>
        <p:txBody>
          <a:bodyPr/>
          <a:lstStyle/>
          <a:p>
            <a:r>
              <a:rPr lang="ca-ES" sz="1600" dirty="0" smtClean="0">
                <a:solidFill>
                  <a:srgbClr val="FF0000"/>
                </a:solidFill>
              </a:rPr>
              <a:t>FARMACIOLA</a:t>
            </a:r>
            <a:endParaRPr lang="ca-ES" sz="1600" dirty="0">
              <a:solidFill>
                <a:srgbClr val="FF0000"/>
              </a:solidFill>
            </a:endParaRPr>
          </a:p>
        </p:txBody>
      </p:sp>
      <p:sp>
        <p:nvSpPr>
          <p:cNvPr id="15" name="Contenidor de text 14"/>
          <p:cNvSpPr>
            <a:spLocks noGrp="1"/>
          </p:cNvSpPr>
          <p:nvPr>
            <p:ph type="body" sz="quarter" idx="22"/>
          </p:nvPr>
        </p:nvSpPr>
        <p:spPr>
          <a:xfrm>
            <a:off x="307975" y="7077694"/>
            <a:ext cx="1477445" cy="416000"/>
          </a:xfrm>
        </p:spPr>
        <p:txBody>
          <a:bodyPr/>
          <a:lstStyle/>
          <a:p>
            <a:r>
              <a:rPr lang="ca-ES" dirty="0" smtClean="0"/>
              <a:t>TELÈFON MÒBIL</a:t>
            </a:r>
            <a:endParaRPr lang="ca-ES" dirty="0"/>
          </a:p>
        </p:txBody>
      </p:sp>
      <p:sp>
        <p:nvSpPr>
          <p:cNvPr id="16" name="Contenidor de text 15"/>
          <p:cNvSpPr>
            <a:spLocks noGrp="1"/>
          </p:cNvSpPr>
          <p:nvPr>
            <p:ph type="body" sz="quarter" idx="23"/>
          </p:nvPr>
        </p:nvSpPr>
        <p:spPr>
          <a:xfrm>
            <a:off x="5129815" y="7172696"/>
            <a:ext cx="1654408" cy="222080"/>
          </a:xfrm>
        </p:spPr>
        <p:txBody>
          <a:bodyPr/>
          <a:lstStyle/>
          <a:p>
            <a:r>
              <a:rPr lang="ca-ES" dirty="0" smtClean="0"/>
              <a:t>LLUMINS I NAVALLA MULTIUSOS</a:t>
            </a:r>
            <a:endParaRPr lang="ca-ES" dirty="0"/>
          </a:p>
        </p:txBody>
      </p:sp>
      <p:sp>
        <p:nvSpPr>
          <p:cNvPr id="17" name="Contenidor de text 16"/>
          <p:cNvSpPr>
            <a:spLocks noGrp="1"/>
          </p:cNvSpPr>
          <p:nvPr>
            <p:ph type="body" sz="quarter" idx="24"/>
          </p:nvPr>
        </p:nvSpPr>
        <p:spPr>
          <a:xfrm>
            <a:off x="1786062" y="6688129"/>
            <a:ext cx="1649384" cy="964655"/>
          </a:xfrm>
        </p:spPr>
        <p:txBody>
          <a:bodyPr/>
          <a:lstStyle/>
          <a:p>
            <a:r>
              <a:rPr lang="ca-ES" sz="1400" dirty="0" smtClean="0"/>
              <a:t>DOCUMENTACIÓ I DINERS </a:t>
            </a:r>
            <a:endParaRPr lang="ca-ES" sz="1400" dirty="0"/>
          </a:p>
        </p:txBody>
      </p:sp>
      <p:sp>
        <p:nvSpPr>
          <p:cNvPr id="18" name="Contenidor de text 17"/>
          <p:cNvSpPr>
            <a:spLocks noGrp="1"/>
          </p:cNvSpPr>
          <p:nvPr>
            <p:ph type="body" sz="quarter" idx="25"/>
          </p:nvPr>
        </p:nvSpPr>
        <p:spPr>
          <a:xfrm>
            <a:off x="3455694" y="7077694"/>
            <a:ext cx="1624225" cy="933807"/>
          </a:xfrm>
        </p:spPr>
        <p:txBody>
          <a:bodyPr/>
          <a:lstStyle/>
          <a:p>
            <a:r>
              <a:rPr lang="ca-ES" sz="1400" dirty="0" smtClean="0"/>
              <a:t>ROBA DE RECANVI I D’ABRIC I UNA MANTA DE SUPERVIVÈNCIA</a:t>
            </a:r>
          </a:p>
          <a:p>
            <a:endParaRPr lang="ca-ES" dirty="0"/>
          </a:p>
        </p:txBody>
      </p:sp>
      <p:sp>
        <p:nvSpPr>
          <p:cNvPr id="25" name="Contenidor d'imatge 24"/>
          <p:cNvSpPr>
            <a:spLocks noGrp="1"/>
          </p:cNvSpPr>
          <p:nvPr>
            <p:ph type="pic" sz="quarter" idx="32"/>
          </p:nvPr>
        </p:nvSpPr>
        <p:spPr>
          <a:xfrm>
            <a:off x="566350" y="8067076"/>
            <a:ext cx="766763" cy="766762"/>
          </a:xfrm>
        </p:spPr>
      </p:sp>
      <p:sp>
        <p:nvSpPr>
          <p:cNvPr id="29" name="Contenidor de text 28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ca-ES" sz="1800" dirty="0" smtClean="0"/>
              <a:t>Consells generals</a:t>
            </a:r>
            <a:endParaRPr lang="ca-ES" sz="1800" dirty="0"/>
          </a:p>
        </p:txBody>
      </p:sp>
      <p:pic>
        <p:nvPicPr>
          <p:cNvPr id="2050" name="Picture 2" descr="3, 2, 1... Fem la motxilla! - Fedespla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060" y="3436567"/>
            <a:ext cx="2476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anned Food Vector Art &amp; Graphics | freevector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50" y="2237615"/>
            <a:ext cx="1000365" cy="1000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ottle Coloring Page - Ultra Coloring Pages"/>
          <p:cNvPicPr>
            <a:picLocks noGrp="1" noChangeAspect="1" noChangeArrowheads="1"/>
          </p:cNvPicPr>
          <p:nvPr>
            <p:ph type="pic" sz="quarter" idx="29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329" y="2441083"/>
            <a:ext cx="737258" cy="86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utoShape 4" descr="La farmaciola d'hivern: els imprescindibles - Escola Dinàmic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pic>
        <p:nvPicPr>
          <p:cNvPr id="1034" name="Picture 10" descr="La farmaciola d'hivern: els imprescindibles - Escola Dinàmics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0" r="22000"/>
          <a:stretch>
            <a:fillRect/>
          </a:stretch>
        </p:blipFill>
        <p:spPr bwMode="auto">
          <a:xfrm>
            <a:off x="3638995" y="2390478"/>
            <a:ext cx="1340696" cy="91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Linterna Frontal Cree Alta Potencia 1000Lm — Ferreteria Bras - Ferreteria  COFAC Comprar Decoración y accesorios naúticos"/>
          <p:cNvPicPr>
            <a:picLocks noGrp="1" noChangeAspect="1" noChangeArrowheads="1"/>
          </p:cNvPicPr>
          <p:nvPr>
            <p:ph type="pic" sz="quarter" idx="3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5" r="17625"/>
          <a:stretch>
            <a:fillRect/>
          </a:stretch>
        </p:blipFill>
        <p:spPr bwMode="auto">
          <a:xfrm>
            <a:off x="5379523" y="2608480"/>
            <a:ext cx="985652" cy="62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De Dibujos Animados Para Teléfonos Móviles Ilustraciones Vectoriales, Clip  Art Vectorizado Libre De Derechos. Image 13778843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34" y="7627175"/>
            <a:ext cx="1206663" cy="120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aja De Cerillas Y Coincide Con Fósforos De Seguridad Y Caja De Fósforos  Ilustraciones Vectoriales, Clip Art Vectorizado Libre De Derechos. Image  47946210.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693" y="7739069"/>
            <a:ext cx="739469" cy="705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cône Plate De Couteau Militaire Suisse Rouge Illustration de Vecteur -  Illustration du clou, rouge: 96320260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5" t="-1075" r="6409" b="10704"/>
          <a:stretch/>
        </p:blipFill>
        <p:spPr bwMode="auto">
          <a:xfrm>
            <a:off x="5875648" y="8011502"/>
            <a:ext cx="713027" cy="79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uitcase with statistic documents and bills money Vector Image"/>
          <p:cNvPicPr>
            <a:picLocks noGrp="1" noChangeAspect="1" noChangeArrowheads="1"/>
          </p:cNvPicPr>
          <p:nvPr>
            <p:ph type="pic" sz="quarter" idx="33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4" b="3704"/>
          <a:stretch>
            <a:fillRect/>
          </a:stretch>
        </p:blipFill>
        <p:spPr bwMode="auto">
          <a:xfrm>
            <a:off x="2154507" y="8025562"/>
            <a:ext cx="766763" cy="76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0" descr="Manta de supervivencia de un solo uso Forclaz | Alltricks.es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161" y="8025562"/>
            <a:ext cx="1119289" cy="761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98321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741404_TF44594937.potx" id="{71991434-D989-4AB7-B7EF-7C5FD9B76A37}" vid="{7B4985B7-12D1-4C7F-8C11-443A4A6E3068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14841C4-9D77-45E7-945C-9B2D212D8016}">
  <ds:schemaRefs>
    <ds:schemaRef ds:uri="http://schemas.microsoft.com/office/2006/documentManagement/types"/>
    <ds:schemaRef ds:uri="http://schemas.microsoft.com/office/infopath/2007/PartnerControls"/>
    <ds:schemaRef ds:uri="fb0879af-3eba-417a-a55a-ffe6dcd6ca77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6dc4bcd6-49db-4c07-9060-8acfc67cef9f"/>
    <ds:schemaRef ds:uri="http://schemas.microsoft.com/sharepoint/v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D3857B4-C055-4B5E-B923-721ACE470CD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5CDB61-046A-4160-8502-C1BE902868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Póster de infografías sobre finanzas</Template>
  <TotalTime>0</TotalTime>
  <Words>85</Words>
  <Application>Microsoft Office PowerPoint</Application>
  <PresentationFormat>Presentació en pantalla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4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Bookman Old Style</vt:lpstr>
      <vt:lpstr>Calibri</vt:lpstr>
      <vt:lpstr>Tema de Office</vt:lpstr>
      <vt:lpstr>MOTXILLA D’EMERGÈNCIA (CATAKIT)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2021-03-23T07:17:49Z</dcterms:created>
  <dcterms:modified xsi:type="dcterms:W3CDTF">2021-04-12T13:49:48Z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