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8" r:id="rId5"/>
  </p:sldIdLst>
  <p:sldSz cx="10058400" cy="15544800"/>
  <p:notesSz cx="9296400" cy="147828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19" userDrawn="1">
          <p15:clr>
            <a:srgbClr val="A4A3A4"/>
          </p15:clr>
        </p15:guide>
        <p15:guide id="3" orient="horz" pos="2356" userDrawn="1">
          <p15:clr>
            <a:srgbClr val="A4A3A4"/>
          </p15:clr>
        </p15:guide>
        <p15:guide id="4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6C"/>
    <a:srgbClr val="008A3E"/>
    <a:srgbClr val="E6E6E6"/>
    <a:srgbClr val="C9C9C9"/>
    <a:srgbClr val="AE8D16"/>
    <a:srgbClr val="D9B01C"/>
    <a:srgbClr val="C2C2C2"/>
    <a:srgbClr val="000000"/>
    <a:srgbClr val="B59317"/>
    <a:srgbClr val="C19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5226" autoAdjust="0"/>
  </p:normalViewPr>
  <p:slideViewPr>
    <p:cSldViewPr snapToGrid="0">
      <p:cViewPr varScale="1">
        <p:scale>
          <a:sx n="48" d="100"/>
          <a:sy n="48" d="100"/>
        </p:scale>
        <p:origin x="1488" y="102"/>
      </p:cViewPr>
      <p:guideLst>
        <p:guide orient="horz" pos="4919"/>
        <p:guide orient="horz" pos="2356"/>
        <p:guide pos="3168"/>
      </p:guideLst>
    </p:cSldViewPr>
  </p:slideViewPr>
  <p:outlineViewPr>
    <p:cViewPr>
      <p:scale>
        <a:sx n="33" d="100"/>
        <a:sy n="33" d="100"/>
      </p:scale>
      <p:origin x="0" y="-2813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50"/>
    </p:cViewPr>
  </p:sorterViewPr>
  <p:notesViewPr>
    <p:cSldViewPr snapToGrid="0" showGuides="1">
      <p:cViewPr varScale="1">
        <p:scale>
          <a:sx n="54" d="100"/>
          <a:sy n="54" d="100"/>
        </p:scale>
        <p:origin x="3330" y="126"/>
      </p:cViewPr>
      <p:guideLst>
        <p:guide orient="horz" pos="465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6E6FB36-1C67-41CD-BB23-0E74C417D7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741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E1B470-AE04-4025-BC5F-47EBB4C74B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741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5BCA9D5-79EF-4205-A5BF-9140977388B9}" type="datetime1">
              <a:rPr lang="es-ES" smtClean="0"/>
              <a:t>23/03/2021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D6BBB7F-9DFE-4E4E-B39A-34D9D9FDBE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4041438"/>
            <a:ext cx="4029075" cy="741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CC56568C-C0D0-468A-8A38-F844569923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738" y="14041438"/>
            <a:ext cx="4029075" cy="741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3F0929E-333F-4DDB-ABE0-D29908399F8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77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741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741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159DF-D9DD-4E8C-A4FA-5BDBADB9B2F2}" type="datetime1">
              <a:rPr lang="es-ES" smtClean="0"/>
              <a:pPr/>
              <a:t>23/03/2021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33713" y="1847850"/>
            <a:ext cx="3228975" cy="498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930275" y="7113588"/>
            <a:ext cx="7435850" cy="5821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 smtClean="0"/>
              <a:t>Haga clic para modificar los estilos de texto del patrón</a:t>
            </a:r>
          </a:p>
          <a:p>
            <a:pPr lvl="1" rtl="0"/>
            <a:r>
              <a:rPr lang="es-ES" noProof="0" dirty="0" smtClean="0"/>
              <a:t>Segundo nivel</a:t>
            </a:r>
          </a:p>
          <a:p>
            <a:pPr lvl="2" rtl="0"/>
            <a:r>
              <a:rPr lang="es-ES" noProof="0" dirty="0" smtClean="0"/>
              <a:t>Tercer nivel</a:t>
            </a:r>
          </a:p>
          <a:p>
            <a:pPr lvl="3" rtl="0"/>
            <a:r>
              <a:rPr lang="es-ES" noProof="0" dirty="0" smtClean="0"/>
              <a:t>Cuarto nivel</a:t>
            </a:r>
          </a:p>
          <a:p>
            <a:pPr lvl="4" rtl="0"/>
            <a:r>
              <a:rPr lang="es-ES" noProof="0" dirty="0" smtClean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4041438"/>
            <a:ext cx="4029075" cy="741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65738" y="14041438"/>
            <a:ext cx="4029075" cy="741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C96F701-F2D0-4D1B-9BFB-A714E59B8ABB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90836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C96F701-F2D0-4D1B-9BFB-A714E59B8ABB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410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Marcador de texto 16">
            <a:extLst>
              <a:ext uri="{FF2B5EF4-FFF2-40B4-BE49-F238E27FC236}">
                <a16:creationId xmlns:a16="http://schemas.microsoft.com/office/drawing/2014/main" id="{B983BE1A-C4DA-400B-A216-5BC123EA9F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8236" y="7668582"/>
            <a:ext cx="4464000" cy="2181473"/>
          </a:xfrm>
        </p:spPr>
        <p:txBody>
          <a:bodyPr rtlCol="0">
            <a:normAutofit/>
          </a:bodyPr>
          <a:lstStyle>
            <a:lvl1pPr marL="514350" indent="-341313">
              <a:lnSpc>
                <a:spcPct val="100000"/>
              </a:lnSpc>
              <a:buFont typeface="+mj-lt"/>
              <a:buAutoNum type="arabicPeriod"/>
              <a:defRPr sz="1800">
                <a:solidFill>
                  <a:schemeClr val="tx1"/>
                </a:solidFill>
              </a:defRPr>
            </a:lvl1pPr>
            <a:lvl2pPr marL="890588" indent="-358775">
              <a:lnSpc>
                <a:spcPct val="100000"/>
              </a:lnSpc>
              <a:spcAft>
                <a:spcPts val="1200"/>
              </a:spcAft>
              <a:buFont typeface="+mj-lt"/>
              <a:buAutoNum type="arabicPeriod" startAt="2"/>
              <a:defRPr sz="1600">
                <a:solidFill>
                  <a:schemeClr val="tx1"/>
                </a:solidFill>
              </a:defRPr>
            </a:lvl2pPr>
            <a:lvl3pPr marL="1463040" indent="-457200">
              <a:buFont typeface="+mj-lt"/>
              <a:buAutoNum type="arabicPeriod"/>
              <a:defRPr/>
            </a:lvl3pPr>
            <a:lvl4pPr marL="1965960" indent="-457200">
              <a:buFont typeface="+mj-lt"/>
              <a:buAutoNum type="arabicPeriod"/>
              <a:defRPr/>
            </a:lvl4pPr>
            <a:lvl5pPr marL="2468880" indent="-457200">
              <a:buFont typeface="+mj-lt"/>
              <a:buAutoNum type="arabicPeriod"/>
              <a:defRPr/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</p:txBody>
      </p:sp>
      <p:sp>
        <p:nvSpPr>
          <p:cNvPr id="19" name="Marcador de texto 16">
            <a:extLst>
              <a:ext uri="{FF2B5EF4-FFF2-40B4-BE49-F238E27FC236}">
                <a16:creationId xmlns:a16="http://schemas.microsoft.com/office/drawing/2014/main" id="{3C39893F-37E5-462A-9816-D6C896CD55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18513" y="7668582"/>
            <a:ext cx="4464000" cy="218147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</a:lstStyle>
          <a:p>
            <a:pPr marL="514350" lvl="0" indent="-341313" rtl="0">
              <a:lnSpc>
                <a:spcPct val="100000"/>
              </a:lnSpc>
              <a:buFont typeface="+mj-lt"/>
              <a:buAutoNum type="arabicPeriod"/>
            </a:pPr>
            <a:r>
              <a:rPr lang="ca-ES" noProof="0" smtClean="0"/>
              <a:t>Editeu els estils de text del patró</a:t>
            </a:r>
          </a:p>
          <a:p>
            <a:pPr marL="514350" lvl="1" indent="-341313" rtl="0">
              <a:lnSpc>
                <a:spcPct val="100000"/>
              </a:lnSpc>
              <a:buFont typeface="+mj-lt"/>
              <a:buAutoNum type="arabicPeriod"/>
            </a:pPr>
            <a:r>
              <a:rPr lang="ca-ES" noProof="0" smtClean="0"/>
              <a:t>Segon nivell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239709F-ED24-4CE9-830A-3199A7D7F51D}"/>
              </a:ext>
            </a:extLst>
          </p:cNvPr>
          <p:cNvSpPr/>
          <p:nvPr userDrawn="1"/>
        </p:nvSpPr>
        <p:spPr>
          <a:xfrm>
            <a:off x="0" y="-209550"/>
            <a:ext cx="10058400" cy="27492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8E9822D3-B64E-43D6-B2C1-AA0EE9FEA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4016" y="1655846"/>
            <a:ext cx="8675370" cy="758304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1800">
                <a:solidFill>
                  <a:schemeClr val="bg1"/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4016" y="723040"/>
            <a:ext cx="8675370" cy="758520"/>
          </a:xfrm>
        </p:spPr>
        <p:txBody>
          <a:bodyPr vert="horz" lIns="91440" tIns="45720" rIns="91440" bIns="45720" rtlCol="0" anchor="t">
            <a:normAutofit fontScale="90000"/>
          </a:bodyPr>
          <a:lstStyle>
            <a:lvl1pPr>
              <a:defRPr lang="en-US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6469B4-9F81-4E22-A8A8-DB54957E5A5D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7BAA6BC6-BD94-4358-ADE5-10EDA5873B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6103" y="2865090"/>
            <a:ext cx="9216410" cy="914400"/>
          </a:xfrm>
        </p:spPr>
        <p:txBody>
          <a:bodyPr rtlCol="0">
            <a:normAutofit/>
          </a:bodyPr>
          <a:lstStyle>
            <a:lvl1pPr marL="514350" indent="-341313">
              <a:lnSpc>
                <a:spcPct val="100000"/>
              </a:lnSpc>
              <a:buFont typeface="+mj-lt"/>
              <a:buAutoNum type="arabicPeriod"/>
              <a:defRPr sz="1800">
                <a:solidFill>
                  <a:schemeClr val="tx1"/>
                </a:solidFill>
              </a:defRPr>
            </a:lvl1pPr>
            <a:lvl2pPr marL="890588" indent="-358775">
              <a:lnSpc>
                <a:spcPct val="100000"/>
              </a:lnSpc>
              <a:spcAft>
                <a:spcPts val="1200"/>
              </a:spcAft>
              <a:buFont typeface="+mj-lt"/>
              <a:buAutoNum type="arabicPeriod" startAt="2"/>
              <a:defRPr sz="1600">
                <a:solidFill>
                  <a:schemeClr val="tx1"/>
                </a:solidFill>
              </a:defRPr>
            </a:lvl2pPr>
            <a:lvl3pPr marL="1463040" indent="-457200">
              <a:buFont typeface="+mj-lt"/>
              <a:buAutoNum type="arabicPeriod"/>
              <a:defRPr/>
            </a:lvl3pPr>
            <a:lvl4pPr marL="1965960" indent="-457200">
              <a:buFont typeface="+mj-lt"/>
              <a:buAutoNum type="arabicPeriod"/>
              <a:defRPr/>
            </a:lvl4pPr>
            <a:lvl5pPr marL="2468880" indent="-457200">
              <a:buFont typeface="+mj-lt"/>
              <a:buAutoNum type="arabicPeriod"/>
              <a:defRPr/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</p:txBody>
      </p:sp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831589D0-90D9-4F39-A4D7-9CC0E93CF3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5462682"/>
            <a:ext cx="10058400" cy="1802869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7" name="Marcador de posición de imagen 21">
            <a:extLst>
              <a:ext uri="{FF2B5EF4-FFF2-40B4-BE49-F238E27FC236}">
                <a16:creationId xmlns:a16="http://schemas.microsoft.com/office/drawing/2014/main" id="{DAFF612E-B24D-4B62-BB74-47AE75322E8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58236" y="10253086"/>
            <a:ext cx="4464000" cy="2248033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8" name="Marcador de posición de imagen 21">
            <a:extLst>
              <a:ext uri="{FF2B5EF4-FFF2-40B4-BE49-F238E27FC236}">
                <a16:creationId xmlns:a16="http://schemas.microsoft.com/office/drawing/2014/main" id="{2C3D116D-125B-4044-A948-8BCD08757E6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18511" y="10253086"/>
            <a:ext cx="4464001" cy="2248033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F06314FF-0934-4FA1-A24F-6CAFACFAF8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102" y="13133388"/>
            <a:ext cx="9216410" cy="82867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600"/>
            </a:lvl2pPr>
          </a:lstStyle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</p:txBody>
      </p:sp>
    </p:spTree>
    <p:extLst>
      <p:ext uri="{BB962C8B-B14F-4D97-AF65-F5344CB8AC3E}">
        <p14:creationId xmlns:p14="http://schemas.microsoft.com/office/powerpoint/2010/main" val="88309216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896">
          <p15:clr>
            <a:srgbClr val="FBAE40"/>
          </p15:clr>
        </p15:guide>
        <p15:guide id="2" pos="3168">
          <p15:clr>
            <a:srgbClr val="FBAE40"/>
          </p15:clr>
        </p15:guide>
        <p15:guide id="3" pos="2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 rtlCol="0"/>
          <a:lstStyle/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  <a:p>
            <a:pPr lvl="2" rtl="0"/>
            <a:r>
              <a:rPr lang="ca-ES" noProof="0" smtClean="0"/>
              <a:t>Tercer nivell</a:t>
            </a:r>
          </a:p>
          <a:p>
            <a:pPr lvl="3" rtl="0"/>
            <a:r>
              <a:rPr lang="ca-ES" noProof="0" smtClean="0"/>
              <a:t>Quart nivell</a:t>
            </a:r>
          </a:p>
          <a:p>
            <a:pPr lvl="4" rtl="0"/>
            <a:r>
              <a:rPr lang="ca-ES" noProof="0" smtClean="0"/>
              <a:t>Cinquè nivell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 rtlCol="0"/>
          <a:lstStyle/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  <a:p>
            <a:pPr lvl="2" rtl="0"/>
            <a:r>
              <a:rPr lang="ca-ES" noProof="0" smtClean="0"/>
              <a:t>Tercer nivell</a:t>
            </a:r>
          </a:p>
          <a:p>
            <a:pPr lvl="3" rtl="0"/>
            <a:r>
              <a:rPr lang="ca-ES" noProof="0" smtClean="0"/>
              <a:t>Quart nivell</a:t>
            </a:r>
          </a:p>
          <a:p>
            <a:pPr lvl="4" rtl="0"/>
            <a:r>
              <a:rPr lang="ca-ES" noProof="0" smtClean="0"/>
              <a:t>Cinquè nivell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99F718-9CAC-42AC-982F-3CE0FAA8D47C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9794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 rtlCol="0"/>
          <a:lstStyle/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rtlCol="0"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 rtlCol="0"/>
          <a:lstStyle/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  <a:p>
            <a:pPr lvl="2" rtl="0"/>
            <a:r>
              <a:rPr lang="ca-ES" noProof="0" smtClean="0"/>
              <a:t>Tercer nivell</a:t>
            </a:r>
          </a:p>
          <a:p>
            <a:pPr lvl="3" rtl="0"/>
            <a:r>
              <a:rPr lang="ca-ES" noProof="0" smtClean="0"/>
              <a:t>Quart nivell</a:t>
            </a:r>
          </a:p>
          <a:p>
            <a:pPr lvl="4" rtl="0"/>
            <a:r>
              <a:rPr lang="ca-ES" noProof="0" smtClean="0"/>
              <a:t>Cinquè nivell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rtlCol="0"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 rtlCol="0"/>
          <a:lstStyle/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  <a:p>
            <a:pPr lvl="2" rtl="0"/>
            <a:r>
              <a:rPr lang="ca-ES" noProof="0" smtClean="0"/>
              <a:t>Tercer nivell</a:t>
            </a:r>
          </a:p>
          <a:p>
            <a:pPr lvl="3" rtl="0"/>
            <a:r>
              <a:rPr lang="ca-ES" noProof="0" smtClean="0"/>
              <a:t>Quart nivell</a:t>
            </a:r>
          </a:p>
          <a:p>
            <a:pPr lvl="4" rtl="0"/>
            <a:r>
              <a:rPr lang="ca-ES" noProof="0" smtClean="0"/>
              <a:t>Cinquè nivell</a:t>
            </a:r>
            <a:endParaRPr lang="es-ES" noProof="0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A8B05C-4ACE-43FF-A6C1-A91254B510F0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70287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ráfico 33">
            <a:extLst>
              <a:ext uri="{FF2B5EF4-FFF2-40B4-BE49-F238E27FC236}">
                <a16:creationId xmlns:a16="http://schemas.microsoft.com/office/drawing/2014/main" id="{888C3E4D-B021-43A1-95D2-744B1671BE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031685" y="10367535"/>
            <a:ext cx="1528305" cy="1528305"/>
          </a:xfrm>
          <a:prstGeom prst="rect">
            <a:avLst/>
          </a:prstGeom>
        </p:spPr>
      </p:pic>
      <p:pic>
        <p:nvPicPr>
          <p:cNvPr id="35" name="Gráfico 34">
            <a:extLst>
              <a:ext uri="{FF2B5EF4-FFF2-40B4-BE49-F238E27FC236}">
                <a16:creationId xmlns:a16="http://schemas.microsoft.com/office/drawing/2014/main" id="{B71CC5A6-1630-433B-BA0E-6FD6EB77AB3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905763" y="5306531"/>
            <a:ext cx="1780149" cy="1780149"/>
          </a:xfrm>
          <a:prstGeom prst="rect">
            <a:avLst/>
          </a:prstGeom>
        </p:spPr>
      </p:pic>
      <p:pic>
        <p:nvPicPr>
          <p:cNvPr id="36" name="Gráfico 35">
            <a:extLst>
              <a:ext uri="{FF2B5EF4-FFF2-40B4-BE49-F238E27FC236}">
                <a16:creationId xmlns:a16="http://schemas.microsoft.com/office/drawing/2014/main" id="{6313F51B-4FD0-466B-83F5-87C949D2016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976897" y="7845206"/>
            <a:ext cx="1637881" cy="1637881"/>
          </a:xfrm>
          <a:prstGeom prst="rect">
            <a:avLst/>
          </a:prstGeom>
        </p:spPr>
      </p:pic>
      <p:pic>
        <p:nvPicPr>
          <p:cNvPr id="37" name="Gráfico 36">
            <a:extLst>
              <a:ext uri="{FF2B5EF4-FFF2-40B4-BE49-F238E27FC236}">
                <a16:creationId xmlns:a16="http://schemas.microsoft.com/office/drawing/2014/main" id="{8EC49478-A4B8-4C72-BA43-9BE574D1B5B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588715" y="7891754"/>
            <a:ext cx="1544784" cy="1544784"/>
          </a:xfrm>
          <a:prstGeom prst="rect">
            <a:avLst/>
          </a:prstGeom>
        </p:spPr>
      </p:pic>
      <p:pic>
        <p:nvPicPr>
          <p:cNvPr id="38" name="Gráfico 37">
            <a:extLst>
              <a:ext uri="{FF2B5EF4-FFF2-40B4-BE49-F238E27FC236}">
                <a16:creationId xmlns:a16="http://schemas.microsoft.com/office/drawing/2014/main" id="{78A9C77C-1057-4CA6-A058-AB4F70FDE9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596955" y="5432453"/>
            <a:ext cx="1528305" cy="1528305"/>
          </a:xfrm>
          <a:prstGeom prst="rect">
            <a:avLst/>
          </a:prstGeom>
        </p:spPr>
      </p:pic>
      <p:pic>
        <p:nvPicPr>
          <p:cNvPr id="39" name="Gráfico 38">
            <a:extLst>
              <a:ext uri="{FF2B5EF4-FFF2-40B4-BE49-F238E27FC236}">
                <a16:creationId xmlns:a16="http://schemas.microsoft.com/office/drawing/2014/main" id="{2938C9B9-9DF3-4433-837A-EDE527220F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471033" y="10241613"/>
            <a:ext cx="1780149" cy="1780149"/>
          </a:xfrm>
          <a:prstGeom prst="rect">
            <a:avLst/>
          </a:prstGeom>
        </p:spPr>
      </p:pic>
      <p:pic>
        <p:nvPicPr>
          <p:cNvPr id="40" name="Gráfico 39">
            <a:extLst>
              <a:ext uri="{FF2B5EF4-FFF2-40B4-BE49-F238E27FC236}">
                <a16:creationId xmlns:a16="http://schemas.microsoft.com/office/drawing/2014/main" id="{578E0710-5492-4AD9-9AB8-7FEF3A3328C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976897" y="12783331"/>
            <a:ext cx="1637881" cy="1637881"/>
          </a:xfrm>
          <a:prstGeom prst="rect">
            <a:avLst/>
          </a:prstGeom>
        </p:spPr>
      </p:pic>
      <p:pic>
        <p:nvPicPr>
          <p:cNvPr id="41" name="Gráfico 40">
            <a:extLst>
              <a:ext uri="{FF2B5EF4-FFF2-40B4-BE49-F238E27FC236}">
                <a16:creationId xmlns:a16="http://schemas.microsoft.com/office/drawing/2014/main" id="{0D21C1B0-3421-4FA6-9E06-EFD7B3EAF12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588715" y="12829879"/>
            <a:ext cx="1544784" cy="1544784"/>
          </a:xfrm>
          <a:prstGeom prst="rect">
            <a:avLst/>
          </a:prstGeom>
        </p:spPr>
      </p:pic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D777CC37-45D5-4B17-82AE-7356524D5E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99082" y="5168476"/>
            <a:ext cx="6075214" cy="2056258"/>
          </a:xfrm>
        </p:spPr>
        <p:txBody>
          <a:bodyPr rtlCol="0" anchor="ctr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111899F-6323-4E1E-809A-98CBE2A5CC61}"/>
              </a:ext>
            </a:extLst>
          </p:cNvPr>
          <p:cNvSpPr/>
          <p:nvPr userDrawn="1"/>
        </p:nvSpPr>
        <p:spPr>
          <a:xfrm>
            <a:off x="0" y="0"/>
            <a:ext cx="10058400" cy="454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11145" y="822466"/>
            <a:ext cx="8675370" cy="3004609"/>
          </a:xfrm>
        </p:spPr>
        <p:txBody>
          <a:bodyPr rtlCol="0">
            <a:noAutofit/>
          </a:bodyPr>
          <a:lstStyle>
            <a:lvl1pPr>
              <a:defRPr sz="9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dirty="0"/>
              <a:t>Agregue texto </a:t>
            </a:r>
            <a:br>
              <a:rPr lang="es-ES" noProof="0" dirty="0"/>
            </a:br>
            <a:r>
              <a:rPr lang="es-ES" noProof="0" dirty="0"/>
              <a:t>Aquí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40DDC33-5E1A-43E3-A11A-6F102B35C02E}"/>
              </a:ext>
            </a:extLst>
          </p:cNvPr>
          <p:cNvSpPr/>
          <p:nvPr/>
        </p:nvSpPr>
        <p:spPr>
          <a:xfrm>
            <a:off x="784104" y="12574142"/>
            <a:ext cx="2056258" cy="2056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32E737E-9A42-4802-B075-24056EAF7262}"/>
              </a:ext>
            </a:extLst>
          </p:cNvPr>
          <p:cNvSpPr/>
          <p:nvPr/>
        </p:nvSpPr>
        <p:spPr>
          <a:xfrm>
            <a:off x="784104" y="10103558"/>
            <a:ext cx="2056258" cy="2056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CECDA0C9-2E13-46C8-B265-CF1EBBFFAE90}"/>
              </a:ext>
            </a:extLst>
          </p:cNvPr>
          <p:cNvSpPr/>
          <p:nvPr/>
        </p:nvSpPr>
        <p:spPr>
          <a:xfrm>
            <a:off x="784104" y="7636017"/>
            <a:ext cx="2056258" cy="2056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8E2E52A-7259-49ED-AD23-71BBDAD58B87}"/>
              </a:ext>
            </a:extLst>
          </p:cNvPr>
          <p:cNvSpPr/>
          <p:nvPr/>
        </p:nvSpPr>
        <p:spPr>
          <a:xfrm>
            <a:off x="784104" y="5168476"/>
            <a:ext cx="2056258" cy="2056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6" name="Marcador de texto 24">
            <a:extLst>
              <a:ext uri="{FF2B5EF4-FFF2-40B4-BE49-F238E27FC236}">
                <a16:creationId xmlns:a16="http://schemas.microsoft.com/office/drawing/2014/main" id="{7FDFD164-ACF3-40DC-A32F-A0C1F58058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9082" y="7637031"/>
            <a:ext cx="6075214" cy="2056258"/>
          </a:xfrm>
        </p:spPr>
        <p:txBody>
          <a:bodyPr rtlCol="0" anchor="ctr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27" name="Marcador de texto 24">
            <a:extLst>
              <a:ext uri="{FF2B5EF4-FFF2-40B4-BE49-F238E27FC236}">
                <a16:creationId xmlns:a16="http://schemas.microsoft.com/office/drawing/2014/main" id="{5EF92EB8-6DB3-48D1-BB98-2904470AA3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9082" y="10105586"/>
            <a:ext cx="6075214" cy="2056258"/>
          </a:xfrm>
        </p:spPr>
        <p:txBody>
          <a:bodyPr rtlCol="0" anchor="ctr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28" name="Marcador de texto 24">
            <a:extLst>
              <a:ext uri="{FF2B5EF4-FFF2-40B4-BE49-F238E27FC236}">
                <a16:creationId xmlns:a16="http://schemas.microsoft.com/office/drawing/2014/main" id="{06BE1D9C-BA2A-4554-A90B-E388DC4D02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99082" y="12574142"/>
            <a:ext cx="6075214" cy="2056258"/>
          </a:xfrm>
        </p:spPr>
        <p:txBody>
          <a:bodyPr rtlCol="0" anchor="ctr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30" name="Marcador de posición de imagen 29">
            <a:extLst>
              <a:ext uri="{FF2B5EF4-FFF2-40B4-BE49-F238E27FC236}">
                <a16:creationId xmlns:a16="http://schemas.microsoft.com/office/drawing/2014/main" id="{623C951C-1F38-4F0C-8DE0-CAC3A0DA33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56570" y="5340942"/>
            <a:ext cx="1711325" cy="1711325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1" name="Marcador de posición de imagen 29">
            <a:extLst>
              <a:ext uri="{FF2B5EF4-FFF2-40B4-BE49-F238E27FC236}">
                <a16:creationId xmlns:a16="http://schemas.microsoft.com/office/drawing/2014/main" id="{F2B36597-3D80-4D63-ADB6-8045F889349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6570" y="7808484"/>
            <a:ext cx="1711325" cy="1711325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2" name="Marcador de posición de imagen 29">
            <a:extLst>
              <a:ext uri="{FF2B5EF4-FFF2-40B4-BE49-F238E27FC236}">
                <a16:creationId xmlns:a16="http://schemas.microsoft.com/office/drawing/2014/main" id="{8CA0297E-F71A-4B11-A32C-7A78198240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6570" y="10277364"/>
            <a:ext cx="1711325" cy="1711325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3" name="Marcador de posición de imagen 29">
            <a:extLst>
              <a:ext uri="{FF2B5EF4-FFF2-40B4-BE49-F238E27FC236}">
                <a16:creationId xmlns:a16="http://schemas.microsoft.com/office/drawing/2014/main" id="{3A9115E5-02DC-4C7F-A2DB-989440485AB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6570" y="12746244"/>
            <a:ext cx="1711325" cy="1711325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55010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2E059-A0DC-4088-A184-EA20C6C2E894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66527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rtlCol="0" anchor="b"/>
          <a:lstStyle>
            <a:lvl1pPr>
              <a:defRPr sz="3520"/>
            </a:lvl1pPr>
          </a:lstStyle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 rtlCol="0"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  <a:p>
            <a:pPr lvl="2" rtl="0"/>
            <a:r>
              <a:rPr lang="ca-ES" noProof="0" smtClean="0"/>
              <a:t>Tercer nivell</a:t>
            </a:r>
          </a:p>
          <a:p>
            <a:pPr lvl="3" rtl="0"/>
            <a:r>
              <a:rPr lang="ca-ES" noProof="0" smtClean="0"/>
              <a:t>Quart nivell</a:t>
            </a:r>
          </a:p>
          <a:p>
            <a:pPr lvl="4" rtl="0"/>
            <a:r>
              <a:rPr lang="ca-ES" noProof="0" smtClean="0"/>
              <a:t>Cinquè nivell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 rtlCol="0"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774B55-3460-4A8D-BAF0-CFF19145A80B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95784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rtlCol="0" anchor="b"/>
          <a:lstStyle>
            <a:lvl1pPr>
              <a:defRPr sz="3520"/>
            </a:lvl1pPr>
          </a:lstStyle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rtlCol="0"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 rtlCol="0"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A75844-713F-458F-9C98-F969C2A87978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9601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texto 13">
            <a:extLst>
              <a:ext uri="{FF2B5EF4-FFF2-40B4-BE49-F238E27FC236}">
                <a16:creationId xmlns:a16="http://schemas.microsoft.com/office/drawing/2014/main" id="{28283F2C-1A3A-414E-9AF9-2AAF357931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1515" y="11749778"/>
            <a:ext cx="8675370" cy="701731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IN" sz="4400" dirty="0">
                <a:latin typeface="Franklin Gothic Medium Cond" panose="020B0606030402020204" pitchFamily="34" charset="0"/>
              </a:defRPr>
            </a:lvl1pPr>
          </a:lstStyle>
          <a:p>
            <a:pPr marL="0" lvl="0" algn="ctr" defTabSz="457200" rtl="0"/>
            <a:r>
              <a:rPr lang="es-ES" noProof="0" dirty="0" smtClean="0"/>
              <a:t>Agregue la fecha y la hora aquí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91515" y="7208021"/>
            <a:ext cx="8675370" cy="3004609"/>
          </a:xfrm>
        </p:spPr>
        <p:txBody>
          <a:bodyPr rtlCol="0" anchor="b">
            <a:noAutofit/>
          </a:bodyPr>
          <a:lstStyle>
            <a:lvl1pPr algn="ctr">
              <a:lnSpc>
                <a:spcPct val="80000"/>
              </a:lnSpc>
              <a:defRPr sz="210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 dirty="0" smtClean="0"/>
              <a:t>AGREGUE TEXTO</a:t>
            </a:r>
            <a:endParaRPr lang="es-ES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E326CB4-59CB-4F60-BAB5-3F8E3D0BD433}"/>
              </a:ext>
            </a:extLst>
          </p:cNvPr>
          <p:cNvCxnSpPr/>
          <p:nvPr userDrawn="1"/>
        </p:nvCxnSpPr>
        <p:spPr>
          <a:xfrm>
            <a:off x="3208510" y="9719339"/>
            <a:ext cx="3355414" cy="0"/>
          </a:xfrm>
          <a:prstGeom prst="line">
            <a:avLst/>
          </a:prstGeom>
          <a:ln w="41275"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4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F3C469BE-5EA9-491F-BC42-199818CF60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1515" y="9553323"/>
            <a:ext cx="8675370" cy="1754326"/>
          </a:xfrm>
          <a:noFill/>
        </p:spPr>
        <p:txBody>
          <a:bodyPr wrap="square" rtlCol="0" anchor="ctr">
            <a:spAutoFit/>
          </a:bodyPr>
          <a:lstStyle>
            <a:lvl1pPr marL="0" indent="0" algn="ctr">
              <a:buNone/>
              <a:defRPr lang="en-US" sz="6000" spc="300" dirty="0" smtClean="0">
                <a:solidFill>
                  <a:schemeClr val="tx1"/>
                </a:solidFill>
                <a:latin typeface="Franklin Gothic Medium Cond" panose="020B0606030402020204" pitchFamily="34" charset="0"/>
              </a:defRPr>
            </a:lvl1pPr>
          </a:lstStyle>
          <a:p>
            <a:pPr marL="0" lvl="0" algn="ctr" defTabSz="457200" rtl="0"/>
            <a:r>
              <a:rPr lang="es-ES" noProof="0" dirty="0" smtClean="0"/>
              <a:t>HAGA CLIC PARA AGREGAR TEXTO</a:t>
            </a:r>
            <a:endParaRPr lang="es-ES" noProof="0" dirty="0"/>
          </a:p>
        </p:txBody>
      </p:sp>
      <p:sp>
        <p:nvSpPr>
          <p:cNvPr id="17" name="Marcador de texto 13">
            <a:extLst>
              <a:ext uri="{FF2B5EF4-FFF2-40B4-BE49-F238E27FC236}">
                <a16:creationId xmlns:a16="http://schemas.microsoft.com/office/drawing/2014/main" id="{DADA59BB-94BA-409A-9072-CC641ED3D6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0733" y="13679141"/>
            <a:ext cx="8675370" cy="523220"/>
          </a:xfrm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400" b="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s-ES" noProof="0" dirty="0" smtClean="0"/>
              <a:t>ESCRIBA AQUÍ SU DIRECCIÓN</a:t>
            </a:r>
            <a:endParaRPr lang="es-ES" noProof="0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E0A603-D8A8-4281-A471-32079860C6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2150" y="12433391"/>
            <a:ext cx="8674100" cy="676135"/>
          </a:xfrm>
        </p:spPr>
        <p:txBody>
          <a:bodyPr rtlCol="0">
            <a:noAutofit/>
          </a:bodyPr>
          <a:lstStyle>
            <a:lvl1pPr marL="0" indent="0" algn="ctr">
              <a:buNone/>
              <a:defRPr sz="4400">
                <a:latin typeface="+mj-lt"/>
              </a:defRPr>
            </a:lvl1pPr>
            <a:lvl2pPr marL="502920" indent="0">
              <a:buNone/>
              <a:defRPr/>
            </a:lvl2pPr>
            <a:lvl3pPr marL="1005840" indent="0">
              <a:buNone/>
              <a:defRPr/>
            </a:lvl3pPr>
            <a:lvl4pPr marL="1508760" indent="0">
              <a:buNone/>
              <a:defRPr/>
            </a:lvl4pPr>
            <a:lvl5pPr marL="2011680" indent="0">
              <a:buNone/>
              <a:defRPr/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</p:spTree>
    <p:extLst>
      <p:ext uri="{BB962C8B-B14F-4D97-AF65-F5344CB8AC3E}">
        <p14:creationId xmlns:p14="http://schemas.microsoft.com/office/powerpoint/2010/main" val="1803688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896" userDrawn="1">
          <p15:clr>
            <a:srgbClr val="FBAE40"/>
          </p15:clr>
        </p15:guide>
        <p15:guide id="2" pos="3168" userDrawn="1">
          <p15:clr>
            <a:srgbClr val="FBAE40"/>
          </p15:clr>
        </p15:guide>
        <p15:guide id="3" orient="horz" pos="600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aciones de pancarta y guirnald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7F10FE76-ACA3-4FD7-B1BC-E488F8026DB6}"/>
              </a:ext>
            </a:extLst>
          </p:cNvPr>
          <p:cNvSpPr/>
          <p:nvPr userDrawn="1"/>
        </p:nvSpPr>
        <p:spPr>
          <a:xfrm rot="16200000">
            <a:off x="5111260" y="791308"/>
            <a:ext cx="4572000" cy="4114800"/>
          </a:xfrm>
          <a:custGeom>
            <a:avLst/>
            <a:gdLst>
              <a:gd name="connsiteX0" fmla="*/ 0 w 4575019"/>
              <a:gd name="connsiteY0" fmla="*/ 0 h 2971800"/>
              <a:gd name="connsiteX1" fmla="*/ 1631804 w 4575019"/>
              <a:gd name="connsiteY1" fmla="*/ 0 h 2971800"/>
              <a:gd name="connsiteX2" fmla="*/ 3089119 w 4575019"/>
              <a:gd name="connsiteY2" fmla="*/ 0 h 2971800"/>
              <a:gd name="connsiteX3" fmla="*/ 4575019 w 4575019"/>
              <a:gd name="connsiteY3" fmla="*/ 0 h 2971800"/>
              <a:gd name="connsiteX4" fmla="*/ 4575019 w 4575019"/>
              <a:gd name="connsiteY4" fmla="*/ 1485900 h 2971800"/>
              <a:gd name="connsiteX5" fmla="*/ 4575019 w 4575019"/>
              <a:gd name="connsiteY5" fmla="*/ 2971800 h 2971800"/>
              <a:gd name="connsiteX6" fmla="*/ 3089119 w 4575019"/>
              <a:gd name="connsiteY6" fmla="*/ 2971800 h 2971800"/>
              <a:gd name="connsiteX7" fmla="*/ 1631804 w 4575019"/>
              <a:gd name="connsiteY7" fmla="*/ 2971800 h 2971800"/>
              <a:gd name="connsiteX8" fmla="*/ 0 w 4575019"/>
              <a:gd name="connsiteY8" fmla="*/ 2971800 h 2971800"/>
              <a:gd name="connsiteX9" fmla="*/ 1485900 w 4575019"/>
              <a:gd name="connsiteY9" fmla="*/ 14859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5019" h="2971800">
                <a:moveTo>
                  <a:pt x="0" y="0"/>
                </a:moveTo>
                <a:lnTo>
                  <a:pt x="1631804" y="0"/>
                </a:lnTo>
                <a:lnTo>
                  <a:pt x="3089119" y="0"/>
                </a:lnTo>
                <a:lnTo>
                  <a:pt x="4575019" y="0"/>
                </a:lnTo>
                <a:lnTo>
                  <a:pt x="4575019" y="1485900"/>
                </a:lnTo>
                <a:lnTo>
                  <a:pt x="4575019" y="2971800"/>
                </a:lnTo>
                <a:lnTo>
                  <a:pt x="3089119" y="2971800"/>
                </a:lnTo>
                <a:lnTo>
                  <a:pt x="1631804" y="2971800"/>
                </a:lnTo>
                <a:lnTo>
                  <a:pt x="0" y="2971800"/>
                </a:lnTo>
                <a:lnTo>
                  <a:pt x="1485900" y="14859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2E722051-782C-47BE-A1B1-F52B5BCDA4CA}"/>
              </a:ext>
            </a:extLst>
          </p:cNvPr>
          <p:cNvSpPr/>
          <p:nvPr userDrawn="1"/>
        </p:nvSpPr>
        <p:spPr>
          <a:xfrm rot="16200000">
            <a:off x="375140" y="5691554"/>
            <a:ext cx="4572000" cy="4114800"/>
          </a:xfrm>
          <a:custGeom>
            <a:avLst/>
            <a:gdLst>
              <a:gd name="connsiteX0" fmla="*/ 0 w 4575019"/>
              <a:gd name="connsiteY0" fmla="*/ 0 h 2971800"/>
              <a:gd name="connsiteX1" fmla="*/ 1631804 w 4575019"/>
              <a:gd name="connsiteY1" fmla="*/ 0 h 2971800"/>
              <a:gd name="connsiteX2" fmla="*/ 3089119 w 4575019"/>
              <a:gd name="connsiteY2" fmla="*/ 0 h 2971800"/>
              <a:gd name="connsiteX3" fmla="*/ 4575019 w 4575019"/>
              <a:gd name="connsiteY3" fmla="*/ 0 h 2971800"/>
              <a:gd name="connsiteX4" fmla="*/ 4575019 w 4575019"/>
              <a:gd name="connsiteY4" fmla="*/ 1485900 h 2971800"/>
              <a:gd name="connsiteX5" fmla="*/ 4575019 w 4575019"/>
              <a:gd name="connsiteY5" fmla="*/ 2971800 h 2971800"/>
              <a:gd name="connsiteX6" fmla="*/ 3089119 w 4575019"/>
              <a:gd name="connsiteY6" fmla="*/ 2971800 h 2971800"/>
              <a:gd name="connsiteX7" fmla="*/ 1631804 w 4575019"/>
              <a:gd name="connsiteY7" fmla="*/ 2971800 h 2971800"/>
              <a:gd name="connsiteX8" fmla="*/ 0 w 4575019"/>
              <a:gd name="connsiteY8" fmla="*/ 2971800 h 2971800"/>
              <a:gd name="connsiteX9" fmla="*/ 1485900 w 4575019"/>
              <a:gd name="connsiteY9" fmla="*/ 14859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5019" h="2971800">
                <a:moveTo>
                  <a:pt x="0" y="0"/>
                </a:moveTo>
                <a:lnTo>
                  <a:pt x="1631804" y="0"/>
                </a:lnTo>
                <a:lnTo>
                  <a:pt x="3089119" y="0"/>
                </a:lnTo>
                <a:lnTo>
                  <a:pt x="4575019" y="0"/>
                </a:lnTo>
                <a:lnTo>
                  <a:pt x="4575019" y="1485900"/>
                </a:lnTo>
                <a:lnTo>
                  <a:pt x="4575019" y="2971800"/>
                </a:lnTo>
                <a:lnTo>
                  <a:pt x="3089119" y="2971800"/>
                </a:lnTo>
                <a:lnTo>
                  <a:pt x="1631804" y="2971800"/>
                </a:lnTo>
                <a:lnTo>
                  <a:pt x="0" y="2971800"/>
                </a:lnTo>
                <a:lnTo>
                  <a:pt x="1485900" y="14859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79ADC995-E7BC-423C-81F3-DD1972344304}"/>
              </a:ext>
            </a:extLst>
          </p:cNvPr>
          <p:cNvSpPr/>
          <p:nvPr userDrawn="1"/>
        </p:nvSpPr>
        <p:spPr>
          <a:xfrm rot="16200000">
            <a:off x="5111260" y="5691554"/>
            <a:ext cx="4572000" cy="4114800"/>
          </a:xfrm>
          <a:custGeom>
            <a:avLst/>
            <a:gdLst>
              <a:gd name="connsiteX0" fmla="*/ 0 w 4575019"/>
              <a:gd name="connsiteY0" fmla="*/ 0 h 2971800"/>
              <a:gd name="connsiteX1" fmla="*/ 1631804 w 4575019"/>
              <a:gd name="connsiteY1" fmla="*/ 0 h 2971800"/>
              <a:gd name="connsiteX2" fmla="*/ 3089119 w 4575019"/>
              <a:gd name="connsiteY2" fmla="*/ 0 h 2971800"/>
              <a:gd name="connsiteX3" fmla="*/ 4575019 w 4575019"/>
              <a:gd name="connsiteY3" fmla="*/ 0 h 2971800"/>
              <a:gd name="connsiteX4" fmla="*/ 4575019 w 4575019"/>
              <a:gd name="connsiteY4" fmla="*/ 1485900 h 2971800"/>
              <a:gd name="connsiteX5" fmla="*/ 4575019 w 4575019"/>
              <a:gd name="connsiteY5" fmla="*/ 2971800 h 2971800"/>
              <a:gd name="connsiteX6" fmla="*/ 3089119 w 4575019"/>
              <a:gd name="connsiteY6" fmla="*/ 2971800 h 2971800"/>
              <a:gd name="connsiteX7" fmla="*/ 1631804 w 4575019"/>
              <a:gd name="connsiteY7" fmla="*/ 2971800 h 2971800"/>
              <a:gd name="connsiteX8" fmla="*/ 0 w 4575019"/>
              <a:gd name="connsiteY8" fmla="*/ 2971800 h 2971800"/>
              <a:gd name="connsiteX9" fmla="*/ 1485900 w 4575019"/>
              <a:gd name="connsiteY9" fmla="*/ 14859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5019" h="2971800">
                <a:moveTo>
                  <a:pt x="0" y="0"/>
                </a:moveTo>
                <a:lnTo>
                  <a:pt x="1631804" y="0"/>
                </a:lnTo>
                <a:lnTo>
                  <a:pt x="3089119" y="0"/>
                </a:lnTo>
                <a:lnTo>
                  <a:pt x="4575019" y="0"/>
                </a:lnTo>
                <a:lnTo>
                  <a:pt x="4575019" y="1485900"/>
                </a:lnTo>
                <a:lnTo>
                  <a:pt x="4575019" y="2971800"/>
                </a:lnTo>
                <a:lnTo>
                  <a:pt x="3089119" y="2971800"/>
                </a:lnTo>
                <a:lnTo>
                  <a:pt x="1631804" y="2971800"/>
                </a:lnTo>
                <a:lnTo>
                  <a:pt x="0" y="2971800"/>
                </a:lnTo>
                <a:lnTo>
                  <a:pt x="1485900" y="14859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E073AE8D-C50B-4496-9839-3761110E01B5}"/>
              </a:ext>
            </a:extLst>
          </p:cNvPr>
          <p:cNvSpPr/>
          <p:nvPr userDrawn="1"/>
        </p:nvSpPr>
        <p:spPr>
          <a:xfrm rot="16200000">
            <a:off x="375140" y="10638692"/>
            <a:ext cx="4572000" cy="4114800"/>
          </a:xfrm>
          <a:custGeom>
            <a:avLst/>
            <a:gdLst>
              <a:gd name="connsiteX0" fmla="*/ 0 w 4575019"/>
              <a:gd name="connsiteY0" fmla="*/ 0 h 2971800"/>
              <a:gd name="connsiteX1" fmla="*/ 1631804 w 4575019"/>
              <a:gd name="connsiteY1" fmla="*/ 0 h 2971800"/>
              <a:gd name="connsiteX2" fmla="*/ 3089119 w 4575019"/>
              <a:gd name="connsiteY2" fmla="*/ 0 h 2971800"/>
              <a:gd name="connsiteX3" fmla="*/ 4575019 w 4575019"/>
              <a:gd name="connsiteY3" fmla="*/ 0 h 2971800"/>
              <a:gd name="connsiteX4" fmla="*/ 4575019 w 4575019"/>
              <a:gd name="connsiteY4" fmla="*/ 1485900 h 2971800"/>
              <a:gd name="connsiteX5" fmla="*/ 4575019 w 4575019"/>
              <a:gd name="connsiteY5" fmla="*/ 2971800 h 2971800"/>
              <a:gd name="connsiteX6" fmla="*/ 3089119 w 4575019"/>
              <a:gd name="connsiteY6" fmla="*/ 2971800 h 2971800"/>
              <a:gd name="connsiteX7" fmla="*/ 1631804 w 4575019"/>
              <a:gd name="connsiteY7" fmla="*/ 2971800 h 2971800"/>
              <a:gd name="connsiteX8" fmla="*/ 0 w 4575019"/>
              <a:gd name="connsiteY8" fmla="*/ 2971800 h 2971800"/>
              <a:gd name="connsiteX9" fmla="*/ 1485900 w 4575019"/>
              <a:gd name="connsiteY9" fmla="*/ 14859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5019" h="2971800">
                <a:moveTo>
                  <a:pt x="0" y="0"/>
                </a:moveTo>
                <a:lnTo>
                  <a:pt x="1631804" y="0"/>
                </a:lnTo>
                <a:lnTo>
                  <a:pt x="3089119" y="0"/>
                </a:lnTo>
                <a:lnTo>
                  <a:pt x="4575019" y="0"/>
                </a:lnTo>
                <a:lnTo>
                  <a:pt x="4575019" y="1485900"/>
                </a:lnTo>
                <a:lnTo>
                  <a:pt x="4575019" y="2971800"/>
                </a:lnTo>
                <a:lnTo>
                  <a:pt x="3089119" y="2971800"/>
                </a:lnTo>
                <a:lnTo>
                  <a:pt x="1631804" y="2971800"/>
                </a:lnTo>
                <a:lnTo>
                  <a:pt x="0" y="2971800"/>
                </a:lnTo>
                <a:lnTo>
                  <a:pt x="1485900" y="14859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54DD47BD-F25B-4F30-9CE3-6C35D8B1DCF7}"/>
              </a:ext>
            </a:extLst>
          </p:cNvPr>
          <p:cNvSpPr/>
          <p:nvPr userDrawn="1"/>
        </p:nvSpPr>
        <p:spPr>
          <a:xfrm rot="16200000">
            <a:off x="5111260" y="10638692"/>
            <a:ext cx="4572000" cy="4114800"/>
          </a:xfrm>
          <a:custGeom>
            <a:avLst/>
            <a:gdLst>
              <a:gd name="connsiteX0" fmla="*/ 0 w 4575019"/>
              <a:gd name="connsiteY0" fmla="*/ 0 h 2971800"/>
              <a:gd name="connsiteX1" fmla="*/ 1631804 w 4575019"/>
              <a:gd name="connsiteY1" fmla="*/ 0 h 2971800"/>
              <a:gd name="connsiteX2" fmla="*/ 3089119 w 4575019"/>
              <a:gd name="connsiteY2" fmla="*/ 0 h 2971800"/>
              <a:gd name="connsiteX3" fmla="*/ 4575019 w 4575019"/>
              <a:gd name="connsiteY3" fmla="*/ 0 h 2971800"/>
              <a:gd name="connsiteX4" fmla="*/ 4575019 w 4575019"/>
              <a:gd name="connsiteY4" fmla="*/ 1485900 h 2971800"/>
              <a:gd name="connsiteX5" fmla="*/ 4575019 w 4575019"/>
              <a:gd name="connsiteY5" fmla="*/ 2971800 h 2971800"/>
              <a:gd name="connsiteX6" fmla="*/ 3089119 w 4575019"/>
              <a:gd name="connsiteY6" fmla="*/ 2971800 h 2971800"/>
              <a:gd name="connsiteX7" fmla="*/ 1631804 w 4575019"/>
              <a:gd name="connsiteY7" fmla="*/ 2971800 h 2971800"/>
              <a:gd name="connsiteX8" fmla="*/ 0 w 4575019"/>
              <a:gd name="connsiteY8" fmla="*/ 2971800 h 2971800"/>
              <a:gd name="connsiteX9" fmla="*/ 1485900 w 4575019"/>
              <a:gd name="connsiteY9" fmla="*/ 14859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5019" h="2971800">
                <a:moveTo>
                  <a:pt x="0" y="0"/>
                </a:moveTo>
                <a:lnTo>
                  <a:pt x="1631804" y="0"/>
                </a:lnTo>
                <a:lnTo>
                  <a:pt x="3089119" y="0"/>
                </a:lnTo>
                <a:lnTo>
                  <a:pt x="4575019" y="0"/>
                </a:lnTo>
                <a:lnTo>
                  <a:pt x="4575019" y="1485900"/>
                </a:lnTo>
                <a:lnTo>
                  <a:pt x="4575019" y="2971800"/>
                </a:lnTo>
                <a:lnTo>
                  <a:pt x="3089119" y="2971800"/>
                </a:lnTo>
                <a:lnTo>
                  <a:pt x="1631804" y="2971800"/>
                </a:lnTo>
                <a:lnTo>
                  <a:pt x="0" y="2971800"/>
                </a:lnTo>
                <a:lnTo>
                  <a:pt x="1485900" y="14859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6AA7BADF-9908-4EFF-9EDF-3D41DE1EE2AF}"/>
              </a:ext>
            </a:extLst>
          </p:cNvPr>
          <p:cNvSpPr/>
          <p:nvPr userDrawn="1"/>
        </p:nvSpPr>
        <p:spPr>
          <a:xfrm rot="16200000">
            <a:off x="375140" y="791308"/>
            <a:ext cx="4572000" cy="4114800"/>
          </a:xfrm>
          <a:custGeom>
            <a:avLst/>
            <a:gdLst>
              <a:gd name="connsiteX0" fmla="*/ 0 w 4575019"/>
              <a:gd name="connsiteY0" fmla="*/ 0 h 2971800"/>
              <a:gd name="connsiteX1" fmla="*/ 1631804 w 4575019"/>
              <a:gd name="connsiteY1" fmla="*/ 0 h 2971800"/>
              <a:gd name="connsiteX2" fmla="*/ 3089119 w 4575019"/>
              <a:gd name="connsiteY2" fmla="*/ 0 h 2971800"/>
              <a:gd name="connsiteX3" fmla="*/ 4575019 w 4575019"/>
              <a:gd name="connsiteY3" fmla="*/ 0 h 2971800"/>
              <a:gd name="connsiteX4" fmla="*/ 4575019 w 4575019"/>
              <a:gd name="connsiteY4" fmla="*/ 1485900 h 2971800"/>
              <a:gd name="connsiteX5" fmla="*/ 4575019 w 4575019"/>
              <a:gd name="connsiteY5" fmla="*/ 2971800 h 2971800"/>
              <a:gd name="connsiteX6" fmla="*/ 3089119 w 4575019"/>
              <a:gd name="connsiteY6" fmla="*/ 2971800 h 2971800"/>
              <a:gd name="connsiteX7" fmla="*/ 1631804 w 4575019"/>
              <a:gd name="connsiteY7" fmla="*/ 2971800 h 2971800"/>
              <a:gd name="connsiteX8" fmla="*/ 0 w 4575019"/>
              <a:gd name="connsiteY8" fmla="*/ 2971800 h 2971800"/>
              <a:gd name="connsiteX9" fmla="*/ 1485900 w 4575019"/>
              <a:gd name="connsiteY9" fmla="*/ 14859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5019" h="2971800">
                <a:moveTo>
                  <a:pt x="0" y="0"/>
                </a:moveTo>
                <a:lnTo>
                  <a:pt x="1631804" y="0"/>
                </a:lnTo>
                <a:lnTo>
                  <a:pt x="3089119" y="0"/>
                </a:lnTo>
                <a:lnTo>
                  <a:pt x="4575019" y="0"/>
                </a:lnTo>
                <a:lnTo>
                  <a:pt x="4575019" y="1485900"/>
                </a:lnTo>
                <a:lnTo>
                  <a:pt x="4575019" y="2971800"/>
                </a:lnTo>
                <a:lnTo>
                  <a:pt x="3089119" y="2971800"/>
                </a:lnTo>
                <a:lnTo>
                  <a:pt x="1631804" y="2971800"/>
                </a:lnTo>
                <a:lnTo>
                  <a:pt x="0" y="2971800"/>
                </a:lnTo>
                <a:lnTo>
                  <a:pt x="1485900" y="14859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14" name="Marcador de posición de imagen 13">
            <a:extLst>
              <a:ext uri="{FF2B5EF4-FFF2-40B4-BE49-F238E27FC236}">
                <a16:creationId xmlns:a16="http://schemas.microsoft.com/office/drawing/2014/main" id="{C6BBA092-646D-43F5-A347-0383810C12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69689" y="938149"/>
            <a:ext cx="2780529" cy="2411142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26" name="Marcador de posición de imagen 13">
            <a:extLst>
              <a:ext uri="{FF2B5EF4-FFF2-40B4-BE49-F238E27FC236}">
                <a16:creationId xmlns:a16="http://schemas.microsoft.com/office/drawing/2014/main" id="{7195DE50-C676-43E4-94E8-6087DD2A972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992163" y="938149"/>
            <a:ext cx="2780529" cy="2411142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27" name="Marcador de posición de imagen 13">
            <a:extLst>
              <a:ext uri="{FF2B5EF4-FFF2-40B4-BE49-F238E27FC236}">
                <a16:creationId xmlns:a16="http://schemas.microsoft.com/office/drawing/2014/main" id="{560195FF-F3D1-44B7-BDAE-14A368E723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22643" y="5814949"/>
            <a:ext cx="2780529" cy="2411142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28" name="Marcador de posición de imagen 13">
            <a:extLst>
              <a:ext uri="{FF2B5EF4-FFF2-40B4-BE49-F238E27FC236}">
                <a16:creationId xmlns:a16="http://schemas.microsoft.com/office/drawing/2014/main" id="{ACACB3ED-6E7C-47D5-ABD4-2FA06564953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67763" y="5814949"/>
            <a:ext cx="2780529" cy="2411142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29" name="Marcador de posición de imagen 13">
            <a:extLst>
              <a:ext uri="{FF2B5EF4-FFF2-40B4-BE49-F238E27FC236}">
                <a16:creationId xmlns:a16="http://schemas.microsoft.com/office/drawing/2014/main" id="{67B47EF0-46F1-4C18-94D0-4D772420600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22643" y="10752709"/>
            <a:ext cx="2780529" cy="2411142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0" name="Marcador de posición de imagen 13">
            <a:extLst>
              <a:ext uri="{FF2B5EF4-FFF2-40B4-BE49-F238E27FC236}">
                <a16:creationId xmlns:a16="http://schemas.microsoft.com/office/drawing/2014/main" id="{8AF859FB-05D4-4097-8D05-7703FB6AF3A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267763" y="10752709"/>
            <a:ext cx="2780529" cy="2411142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2" name="Título 1" hidden="1">
            <a:extLst>
              <a:ext uri="{FF2B5EF4-FFF2-40B4-BE49-F238E27FC236}">
                <a16:creationId xmlns:a16="http://schemas.microsoft.com/office/drawing/2014/main" id="{9633BD0F-0711-41AE-9B91-B8C93A51CE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515" y="827620"/>
            <a:ext cx="8675370" cy="3004609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 dirty="0" smtClean="0"/>
              <a:t>Diapositiva N.º 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0881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illos decorativos para cupcak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1E04F8F8-B8B5-4A3A-B66F-5AA8FC554674}"/>
              </a:ext>
            </a:extLst>
          </p:cNvPr>
          <p:cNvSpPr/>
          <p:nvPr userDrawn="1"/>
        </p:nvSpPr>
        <p:spPr>
          <a:xfrm>
            <a:off x="7829087" y="957103"/>
            <a:ext cx="1828800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7F0EB4D9-AC3E-4A5F-8A38-67BE0B7C8070}"/>
              </a:ext>
            </a:extLst>
          </p:cNvPr>
          <p:cNvSpPr/>
          <p:nvPr userDrawn="1"/>
        </p:nvSpPr>
        <p:spPr>
          <a:xfrm>
            <a:off x="2869159" y="957103"/>
            <a:ext cx="1828800" cy="182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0D6EFEFC-61DD-45F8-BF20-CF4B296F17A3}"/>
              </a:ext>
            </a:extLst>
          </p:cNvPr>
          <p:cNvSpPr/>
          <p:nvPr userDrawn="1"/>
        </p:nvSpPr>
        <p:spPr>
          <a:xfrm>
            <a:off x="389195" y="957103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2640D66-E1CA-496E-B6A6-7850BF703AC5}"/>
              </a:ext>
            </a:extLst>
          </p:cNvPr>
          <p:cNvSpPr/>
          <p:nvPr userDrawn="1"/>
        </p:nvSpPr>
        <p:spPr>
          <a:xfrm>
            <a:off x="5349123" y="957103"/>
            <a:ext cx="1828800" cy="1828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C0F3CCED-CC92-44EF-91F0-9FFD04C90EB5}"/>
              </a:ext>
            </a:extLst>
          </p:cNvPr>
          <p:cNvSpPr/>
          <p:nvPr userDrawn="1"/>
        </p:nvSpPr>
        <p:spPr>
          <a:xfrm flipH="1">
            <a:off x="389195" y="3306408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772E9BC-1DC4-4B45-BEE2-C8FB0B70217F}"/>
              </a:ext>
            </a:extLst>
          </p:cNvPr>
          <p:cNvSpPr/>
          <p:nvPr userDrawn="1"/>
        </p:nvSpPr>
        <p:spPr>
          <a:xfrm flipH="1">
            <a:off x="5349123" y="3306408"/>
            <a:ext cx="1828800" cy="1828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EA91272C-13F0-4CD9-9E70-60333FC39A91}"/>
              </a:ext>
            </a:extLst>
          </p:cNvPr>
          <p:cNvSpPr/>
          <p:nvPr userDrawn="1"/>
        </p:nvSpPr>
        <p:spPr>
          <a:xfrm flipH="1">
            <a:off x="7829087" y="3306408"/>
            <a:ext cx="1828800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70EE1558-620B-4839-9AAB-5DF83E57ACB7}"/>
              </a:ext>
            </a:extLst>
          </p:cNvPr>
          <p:cNvSpPr/>
          <p:nvPr userDrawn="1"/>
        </p:nvSpPr>
        <p:spPr>
          <a:xfrm flipH="1">
            <a:off x="2869159" y="3306408"/>
            <a:ext cx="1828800" cy="182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7589B3D2-2C0D-4DB2-AE09-95A186877D19}"/>
              </a:ext>
            </a:extLst>
          </p:cNvPr>
          <p:cNvSpPr/>
          <p:nvPr userDrawn="1"/>
        </p:nvSpPr>
        <p:spPr>
          <a:xfrm>
            <a:off x="7829087" y="5655713"/>
            <a:ext cx="1828800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293BF0AD-D4A5-4C8F-8AD5-9D8BB1D7C1E3}"/>
              </a:ext>
            </a:extLst>
          </p:cNvPr>
          <p:cNvSpPr/>
          <p:nvPr userDrawn="1"/>
        </p:nvSpPr>
        <p:spPr>
          <a:xfrm>
            <a:off x="2869159" y="5655713"/>
            <a:ext cx="1828800" cy="182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F632436B-EFE0-4E23-9B6E-7BE613665424}"/>
              </a:ext>
            </a:extLst>
          </p:cNvPr>
          <p:cNvSpPr/>
          <p:nvPr userDrawn="1"/>
        </p:nvSpPr>
        <p:spPr>
          <a:xfrm>
            <a:off x="389195" y="5655713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FDD8C3D7-FB2C-43ED-B6F4-66050EF19FA4}"/>
              </a:ext>
            </a:extLst>
          </p:cNvPr>
          <p:cNvSpPr/>
          <p:nvPr userDrawn="1"/>
        </p:nvSpPr>
        <p:spPr>
          <a:xfrm>
            <a:off x="5349123" y="5655713"/>
            <a:ext cx="1828800" cy="1828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13318FBC-E21A-4309-8722-482BB51D5F68}"/>
              </a:ext>
            </a:extLst>
          </p:cNvPr>
          <p:cNvSpPr/>
          <p:nvPr userDrawn="1"/>
        </p:nvSpPr>
        <p:spPr>
          <a:xfrm>
            <a:off x="7829087" y="8005018"/>
            <a:ext cx="1828800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4868EF48-3648-4435-B7C6-85B63AD722FD}"/>
              </a:ext>
            </a:extLst>
          </p:cNvPr>
          <p:cNvSpPr/>
          <p:nvPr userDrawn="1"/>
        </p:nvSpPr>
        <p:spPr>
          <a:xfrm>
            <a:off x="2869159" y="8005018"/>
            <a:ext cx="1828800" cy="182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996A1E79-1D48-44C2-87F2-8684AB4528C8}"/>
              </a:ext>
            </a:extLst>
          </p:cNvPr>
          <p:cNvSpPr/>
          <p:nvPr userDrawn="1"/>
        </p:nvSpPr>
        <p:spPr>
          <a:xfrm>
            <a:off x="389195" y="8005018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33FC2082-FA83-42A4-B9AC-0D59F6D99567}"/>
              </a:ext>
            </a:extLst>
          </p:cNvPr>
          <p:cNvSpPr/>
          <p:nvPr userDrawn="1"/>
        </p:nvSpPr>
        <p:spPr>
          <a:xfrm>
            <a:off x="5349123" y="8005018"/>
            <a:ext cx="1828800" cy="1828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E2EC5C48-E0E3-475F-AF70-933020D9CCC4}"/>
              </a:ext>
            </a:extLst>
          </p:cNvPr>
          <p:cNvSpPr/>
          <p:nvPr userDrawn="1"/>
        </p:nvSpPr>
        <p:spPr>
          <a:xfrm>
            <a:off x="7829087" y="10354323"/>
            <a:ext cx="1828800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87B121F5-2563-4576-B9D4-A33679F4CCE2}"/>
              </a:ext>
            </a:extLst>
          </p:cNvPr>
          <p:cNvSpPr/>
          <p:nvPr userDrawn="1"/>
        </p:nvSpPr>
        <p:spPr>
          <a:xfrm>
            <a:off x="2869159" y="10354323"/>
            <a:ext cx="1828800" cy="182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284BBD9D-B16F-4733-BE8B-3CA076B49D50}"/>
              </a:ext>
            </a:extLst>
          </p:cNvPr>
          <p:cNvSpPr/>
          <p:nvPr userDrawn="1"/>
        </p:nvSpPr>
        <p:spPr>
          <a:xfrm>
            <a:off x="389195" y="10354323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A5918BF1-0F3D-47DB-807F-92140D1E1703}"/>
              </a:ext>
            </a:extLst>
          </p:cNvPr>
          <p:cNvSpPr/>
          <p:nvPr userDrawn="1"/>
        </p:nvSpPr>
        <p:spPr>
          <a:xfrm>
            <a:off x="5349123" y="10354323"/>
            <a:ext cx="1828800" cy="1828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B3F8B50-22C1-4C34-8230-95E5E869F8F5}"/>
              </a:ext>
            </a:extLst>
          </p:cNvPr>
          <p:cNvSpPr/>
          <p:nvPr userDrawn="1"/>
        </p:nvSpPr>
        <p:spPr>
          <a:xfrm>
            <a:off x="7829087" y="12703626"/>
            <a:ext cx="1828800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CC8FE6D5-DEA7-40B7-9E05-02CF51C1E2E7}"/>
              </a:ext>
            </a:extLst>
          </p:cNvPr>
          <p:cNvSpPr/>
          <p:nvPr userDrawn="1"/>
        </p:nvSpPr>
        <p:spPr>
          <a:xfrm>
            <a:off x="2869159" y="12703626"/>
            <a:ext cx="1828800" cy="182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0A11A626-217C-4818-ADB7-8D85FF5980CC}"/>
              </a:ext>
            </a:extLst>
          </p:cNvPr>
          <p:cNvSpPr/>
          <p:nvPr userDrawn="1"/>
        </p:nvSpPr>
        <p:spPr>
          <a:xfrm>
            <a:off x="389195" y="12703626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62E932BE-0DB8-4B40-821C-6C3F7D9DF2AD}"/>
              </a:ext>
            </a:extLst>
          </p:cNvPr>
          <p:cNvSpPr/>
          <p:nvPr userDrawn="1"/>
        </p:nvSpPr>
        <p:spPr>
          <a:xfrm>
            <a:off x="5349123" y="12703626"/>
            <a:ext cx="1828800" cy="1828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31" name="Marcador de posición de imagen 30">
            <a:extLst>
              <a:ext uri="{FF2B5EF4-FFF2-40B4-BE49-F238E27FC236}">
                <a16:creationId xmlns:a16="http://schemas.microsoft.com/office/drawing/2014/main" id="{4A6A3CD3-EDBA-4BFC-BE94-39E943F474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9132" y="1157040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2" name="Marcador de posición de imagen 30">
            <a:extLst>
              <a:ext uri="{FF2B5EF4-FFF2-40B4-BE49-F238E27FC236}">
                <a16:creationId xmlns:a16="http://schemas.microsoft.com/office/drawing/2014/main" id="{26DCCE81-13FA-4D82-855E-682FCF1E48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062168" y="1157040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3" name="Marcador de posición de imagen 30">
            <a:extLst>
              <a:ext uri="{FF2B5EF4-FFF2-40B4-BE49-F238E27FC236}">
                <a16:creationId xmlns:a16="http://schemas.microsoft.com/office/drawing/2014/main" id="{DF31CE3F-5553-4AE1-8818-8DC364A9DA3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555987" y="1157040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4" name="Marcador de posición de imagen 30">
            <a:extLst>
              <a:ext uri="{FF2B5EF4-FFF2-40B4-BE49-F238E27FC236}">
                <a16:creationId xmlns:a16="http://schemas.microsoft.com/office/drawing/2014/main" id="{3BAD320A-9D0D-4D6B-B9E6-CBB59671572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29023" y="1157040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5" name="Marcador de posición de imagen 30">
            <a:extLst>
              <a:ext uri="{FF2B5EF4-FFF2-40B4-BE49-F238E27FC236}">
                <a16:creationId xmlns:a16="http://schemas.microsoft.com/office/drawing/2014/main" id="{18938521-DC09-4996-96F5-B40A3BD295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132" y="3484603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6" name="Marcador de posición de imagen 30">
            <a:extLst>
              <a:ext uri="{FF2B5EF4-FFF2-40B4-BE49-F238E27FC236}">
                <a16:creationId xmlns:a16="http://schemas.microsoft.com/office/drawing/2014/main" id="{C844A947-AA45-4B87-97F7-CECEB170A2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2168" y="3484603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7" name="Marcador de posición de imagen 30">
            <a:extLst>
              <a:ext uri="{FF2B5EF4-FFF2-40B4-BE49-F238E27FC236}">
                <a16:creationId xmlns:a16="http://schemas.microsoft.com/office/drawing/2014/main" id="{C362B7AE-D18C-4EE1-BD22-163BA5358EB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55987" y="3484603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8" name="Marcador de posición de imagen 30">
            <a:extLst>
              <a:ext uri="{FF2B5EF4-FFF2-40B4-BE49-F238E27FC236}">
                <a16:creationId xmlns:a16="http://schemas.microsoft.com/office/drawing/2014/main" id="{E0EE94F0-41E8-42CF-A42E-8BD8CF3A44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29023" y="3484603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9" name="Marcador de posición de imagen 30">
            <a:extLst>
              <a:ext uri="{FF2B5EF4-FFF2-40B4-BE49-F238E27FC236}">
                <a16:creationId xmlns:a16="http://schemas.microsoft.com/office/drawing/2014/main" id="{7696668C-D885-4329-BEBB-BCECD2C60AE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89132" y="581216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0" name="Marcador de posición de imagen 30">
            <a:extLst>
              <a:ext uri="{FF2B5EF4-FFF2-40B4-BE49-F238E27FC236}">
                <a16:creationId xmlns:a16="http://schemas.microsoft.com/office/drawing/2014/main" id="{5F66C029-9CBC-4EF6-A450-1D3603A004A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062168" y="581216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1" name="Marcador de posición de imagen 30">
            <a:extLst>
              <a:ext uri="{FF2B5EF4-FFF2-40B4-BE49-F238E27FC236}">
                <a16:creationId xmlns:a16="http://schemas.microsoft.com/office/drawing/2014/main" id="{4A86F1E0-7B65-4A9B-A102-6CDC1DB2637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555987" y="581216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2" name="Marcador de posición de imagen 30">
            <a:extLst>
              <a:ext uri="{FF2B5EF4-FFF2-40B4-BE49-F238E27FC236}">
                <a16:creationId xmlns:a16="http://schemas.microsoft.com/office/drawing/2014/main" id="{D4B6716E-966B-4D50-AB84-899D2252D6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29023" y="581216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3" name="Marcador de posición de imagen 30">
            <a:extLst>
              <a:ext uri="{FF2B5EF4-FFF2-40B4-BE49-F238E27FC236}">
                <a16:creationId xmlns:a16="http://schemas.microsoft.com/office/drawing/2014/main" id="{61E1B277-E651-46FD-A2C2-691DAFD97C4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89132" y="8181295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4" name="Marcador de posición de imagen 30">
            <a:extLst>
              <a:ext uri="{FF2B5EF4-FFF2-40B4-BE49-F238E27FC236}">
                <a16:creationId xmlns:a16="http://schemas.microsoft.com/office/drawing/2014/main" id="{58D5EBC2-AFC2-4DE2-8DA2-0D357ED145B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062168" y="8181295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5" name="Marcador de posición de imagen 30">
            <a:extLst>
              <a:ext uri="{FF2B5EF4-FFF2-40B4-BE49-F238E27FC236}">
                <a16:creationId xmlns:a16="http://schemas.microsoft.com/office/drawing/2014/main" id="{6A36A3F8-53A1-4FDD-8E2F-6E284718E25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55987" y="8181295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6" name="Marcador de posición de imagen 30">
            <a:extLst>
              <a:ext uri="{FF2B5EF4-FFF2-40B4-BE49-F238E27FC236}">
                <a16:creationId xmlns:a16="http://schemas.microsoft.com/office/drawing/2014/main" id="{4C1EC24A-CE9E-48EE-83A4-14EFD6D6FFE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029023" y="8181295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7" name="Marcador de posición de imagen 30">
            <a:extLst>
              <a:ext uri="{FF2B5EF4-FFF2-40B4-BE49-F238E27FC236}">
                <a16:creationId xmlns:a16="http://schemas.microsoft.com/office/drawing/2014/main" id="{501CA1F0-563E-41C9-824B-EC4DC96F7D86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89132" y="10529641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8" name="Marcador de posición de imagen 30">
            <a:extLst>
              <a:ext uri="{FF2B5EF4-FFF2-40B4-BE49-F238E27FC236}">
                <a16:creationId xmlns:a16="http://schemas.microsoft.com/office/drawing/2014/main" id="{187C62E8-5959-4327-84FF-6A016ECDD62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062168" y="10529641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49" name="Marcador de posición de imagen 30">
            <a:extLst>
              <a:ext uri="{FF2B5EF4-FFF2-40B4-BE49-F238E27FC236}">
                <a16:creationId xmlns:a16="http://schemas.microsoft.com/office/drawing/2014/main" id="{30103B1C-5992-4467-AF4B-ED2556584E59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555987" y="10529641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50" name="Marcador de posición de imagen 30">
            <a:extLst>
              <a:ext uri="{FF2B5EF4-FFF2-40B4-BE49-F238E27FC236}">
                <a16:creationId xmlns:a16="http://schemas.microsoft.com/office/drawing/2014/main" id="{A6DFCD26-CBC3-4A22-8189-ED81202ADF65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029023" y="10529641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51" name="Marcador de posición de imagen 30">
            <a:extLst>
              <a:ext uri="{FF2B5EF4-FFF2-40B4-BE49-F238E27FC236}">
                <a16:creationId xmlns:a16="http://schemas.microsoft.com/office/drawing/2014/main" id="{6E1C6534-0952-4A0F-965B-5550C8723FB5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89132" y="1287798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52" name="Marcador de posición de imagen 30">
            <a:extLst>
              <a:ext uri="{FF2B5EF4-FFF2-40B4-BE49-F238E27FC236}">
                <a16:creationId xmlns:a16="http://schemas.microsoft.com/office/drawing/2014/main" id="{0C4FE194-21A2-4304-B6DB-E94353A24B1D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062168" y="1287798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53" name="Marcador de posición de imagen 30">
            <a:extLst>
              <a:ext uri="{FF2B5EF4-FFF2-40B4-BE49-F238E27FC236}">
                <a16:creationId xmlns:a16="http://schemas.microsoft.com/office/drawing/2014/main" id="{81E9A846-A90C-4EAA-AA2C-D2300AE6891C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5555987" y="1287798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54" name="Marcador de posición de imagen 30">
            <a:extLst>
              <a:ext uri="{FF2B5EF4-FFF2-40B4-BE49-F238E27FC236}">
                <a16:creationId xmlns:a16="http://schemas.microsoft.com/office/drawing/2014/main" id="{4F12CE58-341C-4600-A868-4BBC581B8737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8029023" y="12877987"/>
            <a:ext cx="1428925" cy="1428925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56" name="Título 1" hidden="1">
            <a:extLst>
              <a:ext uri="{FF2B5EF4-FFF2-40B4-BE49-F238E27FC236}">
                <a16:creationId xmlns:a16="http://schemas.microsoft.com/office/drawing/2014/main" id="{10DB4560-5DB2-4937-A3F5-B3F49C28C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515" y="827620"/>
            <a:ext cx="8675370" cy="3004609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 dirty="0" smtClean="0"/>
              <a:t>Diapositiva N.º 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9676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iagrama de flujo: Proceso 50">
            <a:extLst>
              <a:ext uri="{FF2B5EF4-FFF2-40B4-BE49-F238E27FC236}">
                <a16:creationId xmlns:a16="http://schemas.microsoft.com/office/drawing/2014/main" id="{6EC80BA1-535B-4A40-BEAE-D404E954CB89}"/>
              </a:ext>
            </a:extLst>
          </p:cNvPr>
          <p:cNvSpPr/>
          <p:nvPr userDrawn="1"/>
        </p:nvSpPr>
        <p:spPr>
          <a:xfrm rot="16200000">
            <a:off x="675410" y="753182"/>
            <a:ext cx="3200400" cy="3657600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3106C22-F3BB-45D9-B8CC-4E23AB579044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75410" y="2415726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iagrama de flujo: Proceso 53">
            <a:extLst>
              <a:ext uri="{FF2B5EF4-FFF2-40B4-BE49-F238E27FC236}">
                <a16:creationId xmlns:a16="http://schemas.microsoft.com/office/drawing/2014/main" id="{171C5C35-F1F8-4A86-9A1B-A95DDCAA33CB}"/>
              </a:ext>
            </a:extLst>
          </p:cNvPr>
          <p:cNvSpPr/>
          <p:nvPr userDrawn="1"/>
        </p:nvSpPr>
        <p:spPr>
          <a:xfrm rot="16200000">
            <a:off x="5456960" y="753182"/>
            <a:ext cx="3200400" cy="3657600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A958054B-595D-4965-A771-68AAE13DD548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456960" y="2415726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Diagrama de flujo: Proceso 56">
            <a:extLst>
              <a:ext uri="{FF2B5EF4-FFF2-40B4-BE49-F238E27FC236}">
                <a16:creationId xmlns:a16="http://schemas.microsoft.com/office/drawing/2014/main" id="{CF31B39D-9C87-41ED-BC36-6FE8CEBD6E17}"/>
              </a:ext>
            </a:extLst>
          </p:cNvPr>
          <p:cNvSpPr/>
          <p:nvPr userDrawn="1"/>
        </p:nvSpPr>
        <p:spPr>
          <a:xfrm rot="16200000">
            <a:off x="675410" y="4239490"/>
            <a:ext cx="3200400" cy="3657600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8A36BCB6-746E-45F2-A303-11267EAAD0A1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75410" y="5902034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agrama de flujo: Proceso 59">
            <a:extLst>
              <a:ext uri="{FF2B5EF4-FFF2-40B4-BE49-F238E27FC236}">
                <a16:creationId xmlns:a16="http://schemas.microsoft.com/office/drawing/2014/main" id="{C5301373-63C1-437F-A857-82AA58EDD064}"/>
              </a:ext>
            </a:extLst>
          </p:cNvPr>
          <p:cNvSpPr/>
          <p:nvPr userDrawn="1"/>
        </p:nvSpPr>
        <p:spPr>
          <a:xfrm rot="16200000">
            <a:off x="5456960" y="4239490"/>
            <a:ext cx="3200400" cy="3657600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9B5BA7E9-B557-41A1-9299-E9ECC08B859A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456960" y="5902034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grama de flujo: Proceso 62">
            <a:extLst>
              <a:ext uri="{FF2B5EF4-FFF2-40B4-BE49-F238E27FC236}">
                <a16:creationId xmlns:a16="http://schemas.microsoft.com/office/drawing/2014/main" id="{0DC15151-BAA1-42BC-8EA2-C7D2C07EB88B}"/>
              </a:ext>
            </a:extLst>
          </p:cNvPr>
          <p:cNvSpPr/>
          <p:nvPr userDrawn="1"/>
        </p:nvSpPr>
        <p:spPr>
          <a:xfrm rot="16200000">
            <a:off x="675410" y="7725799"/>
            <a:ext cx="3200400" cy="3657600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B8357595-8F8D-4032-8D4A-3FDB3230CA7E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75410" y="9388343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0C7425BC-695C-479C-8DCB-18016E16B141}"/>
              </a:ext>
            </a:extLst>
          </p:cNvPr>
          <p:cNvSpPr/>
          <p:nvPr userDrawn="1"/>
        </p:nvSpPr>
        <p:spPr>
          <a:xfrm rot="16200000">
            <a:off x="5456960" y="7725799"/>
            <a:ext cx="3200400" cy="3657600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C19A58AD-4170-4ECB-BAF7-F4A3037FE652}"/>
              </a:ext>
            </a:extLst>
          </p:cNvPr>
          <p:cNvCxnSpPr/>
          <p:nvPr userDrawn="1"/>
        </p:nvCxnSpPr>
        <p:spPr>
          <a:xfrm rot="16200000">
            <a:off x="5456960" y="9388343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Diagrama de flujo: Proceso 80">
            <a:extLst>
              <a:ext uri="{FF2B5EF4-FFF2-40B4-BE49-F238E27FC236}">
                <a16:creationId xmlns:a16="http://schemas.microsoft.com/office/drawing/2014/main" id="{908F4600-30DA-4515-93CA-EA319C75F130}"/>
              </a:ext>
            </a:extLst>
          </p:cNvPr>
          <p:cNvSpPr/>
          <p:nvPr userDrawn="1"/>
        </p:nvSpPr>
        <p:spPr>
          <a:xfrm rot="16200000">
            <a:off x="675410" y="11173849"/>
            <a:ext cx="3200400" cy="3657600"/>
          </a:xfrm>
          <a:prstGeom prst="flowChartProces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887C091F-980F-405D-B0D1-4091EC9AB205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75410" y="12836393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Diagrama de flujo: Proceso 95">
            <a:extLst>
              <a:ext uri="{FF2B5EF4-FFF2-40B4-BE49-F238E27FC236}">
                <a16:creationId xmlns:a16="http://schemas.microsoft.com/office/drawing/2014/main" id="{632D8320-897C-4565-B2D6-5D8F05171A03}"/>
              </a:ext>
            </a:extLst>
          </p:cNvPr>
          <p:cNvSpPr/>
          <p:nvPr userDrawn="1"/>
        </p:nvSpPr>
        <p:spPr>
          <a:xfrm rot="16200000">
            <a:off x="5456960" y="11173849"/>
            <a:ext cx="3200400" cy="3657600"/>
          </a:xfrm>
          <a:prstGeom prst="flowChartProces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F2B86615-27A2-4B4B-89D6-AECA51517A89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456960" y="12836393"/>
            <a:ext cx="320040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Marcador de posición de imagen 3">
            <a:extLst>
              <a:ext uri="{FF2B5EF4-FFF2-40B4-BE49-F238E27FC236}">
                <a16:creationId xmlns:a16="http://schemas.microsoft.com/office/drawing/2014/main" id="{FA0D40CB-E374-4322-BDB6-0FD007B4F04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16200000">
            <a:off x="2445277" y="2905901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015AFF-2A76-4878-B59A-498409140A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2371202" y="2254507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08" name="Marcador de posición de imagen 3">
            <a:extLst>
              <a:ext uri="{FF2B5EF4-FFF2-40B4-BE49-F238E27FC236}">
                <a16:creationId xmlns:a16="http://schemas.microsoft.com/office/drawing/2014/main" id="{EE32ED27-7593-4F8F-B313-0828CA7FE1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 rot="16200000">
            <a:off x="2445277" y="6376076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09" name="Marcador de texto 2">
            <a:extLst>
              <a:ext uri="{FF2B5EF4-FFF2-40B4-BE49-F238E27FC236}">
                <a16:creationId xmlns:a16="http://schemas.microsoft.com/office/drawing/2014/main" id="{A9095739-DF7E-4B9A-B7A4-4DA8368185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2371202" y="5724682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10" name="Marcador de posición de imagen 3">
            <a:extLst>
              <a:ext uri="{FF2B5EF4-FFF2-40B4-BE49-F238E27FC236}">
                <a16:creationId xmlns:a16="http://schemas.microsoft.com/office/drawing/2014/main" id="{54F9A79D-BDB3-400F-A99B-6D14340360B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 rot="16200000">
            <a:off x="2445278" y="9871479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texto 2">
            <a:extLst>
              <a:ext uri="{FF2B5EF4-FFF2-40B4-BE49-F238E27FC236}">
                <a16:creationId xmlns:a16="http://schemas.microsoft.com/office/drawing/2014/main" id="{50FBC917-6A9C-469B-B32D-FFDCD6A12D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6200000">
            <a:off x="2371203" y="9220085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12" name="Marcador de posición de imagen 3">
            <a:extLst>
              <a:ext uri="{FF2B5EF4-FFF2-40B4-BE49-F238E27FC236}">
                <a16:creationId xmlns:a16="http://schemas.microsoft.com/office/drawing/2014/main" id="{F1C83C0E-5BED-49D0-A83F-76A6654332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 rot="16200000">
            <a:off x="2445279" y="13334615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texto 2">
            <a:extLst>
              <a:ext uri="{FF2B5EF4-FFF2-40B4-BE49-F238E27FC236}">
                <a16:creationId xmlns:a16="http://schemas.microsoft.com/office/drawing/2014/main" id="{34FB9EDB-F3BA-48A1-8AA2-E47BAF2E6A4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2371204" y="12683221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15" name="Marcador de texto 2">
            <a:extLst>
              <a:ext uri="{FF2B5EF4-FFF2-40B4-BE49-F238E27FC236}">
                <a16:creationId xmlns:a16="http://schemas.microsoft.com/office/drawing/2014/main" id="{6691F446-5499-4419-8E55-6FCA75776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 rot="16200000">
            <a:off x="7189548" y="2254508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16" name="Marcador de posición de imagen 3">
            <a:extLst>
              <a:ext uri="{FF2B5EF4-FFF2-40B4-BE49-F238E27FC236}">
                <a16:creationId xmlns:a16="http://schemas.microsoft.com/office/drawing/2014/main" id="{4FAE16A4-42CA-42FF-8625-C52BAD4D45A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 rot="16200000">
            <a:off x="7263623" y="6376077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texto 2">
            <a:extLst>
              <a:ext uri="{FF2B5EF4-FFF2-40B4-BE49-F238E27FC236}">
                <a16:creationId xmlns:a16="http://schemas.microsoft.com/office/drawing/2014/main" id="{6876E7C2-1F27-46C7-A167-0494170F241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16200000">
            <a:off x="7189548" y="5724683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18" name="Marcador de posición de imagen 3">
            <a:extLst>
              <a:ext uri="{FF2B5EF4-FFF2-40B4-BE49-F238E27FC236}">
                <a16:creationId xmlns:a16="http://schemas.microsoft.com/office/drawing/2014/main" id="{7577AB9F-DC0C-474B-87F2-07F9AD1D6C9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 rot="16200000">
            <a:off x="7263624" y="9871480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9" name="Marcador de texto 2">
            <a:extLst>
              <a:ext uri="{FF2B5EF4-FFF2-40B4-BE49-F238E27FC236}">
                <a16:creationId xmlns:a16="http://schemas.microsoft.com/office/drawing/2014/main" id="{0D69D1A9-42AB-4929-BC77-A537833888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 rot="16200000">
            <a:off x="7189549" y="9220086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120" name="Marcador de posición de imagen 3">
            <a:extLst>
              <a:ext uri="{FF2B5EF4-FFF2-40B4-BE49-F238E27FC236}">
                <a16:creationId xmlns:a16="http://schemas.microsoft.com/office/drawing/2014/main" id="{F6C2A600-50DC-433C-A2D3-2DF65EB4971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 rot="16200000">
            <a:off x="7263625" y="13334616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1" name="Marcador de texto 2">
            <a:extLst>
              <a:ext uri="{FF2B5EF4-FFF2-40B4-BE49-F238E27FC236}">
                <a16:creationId xmlns:a16="http://schemas.microsoft.com/office/drawing/2014/main" id="{41F13491-8FA7-488B-B598-437553D63C4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 rot="16200000">
            <a:off x="7189550" y="12683222"/>
            <a:ext cx="2691867" cy="475720"/>
          </a:xfrm>
        </p:spPr>
        <p:txBody>
          <a:bodyPr rtlCol="0" anchor="ctr">
            <a:noAutofit/>
          </a:bodyPr>
          <a:lstStyle>
            <a:lvl1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57200" rtl="0" eaLnBrk="1" latinLnBrk="0" hangingPunct="1">
              <a:buNone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buNone/>
              <a:defRPr lang="en-IN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 dirty="0" smtClean="0"/>
              <a:t>Agregue el nombre completo</a:t>
            </a:r>
            <a:endParaRPr lang="es-ES" noProof="0" dirty="0"/>
          </a:p>
        </p:txBody>
      </p:sp>
      <p:sp>
        <p:nvSpPr>
          <p:cNvPr id="39" name="Marcador de posición de imagen 3">
            <a:extLst>
              <a:ext uri="{FF2B5EF4-FFF2-40B4-BE49-F238E27FC236}">
                <a16:creationId xmlns:a16="http://schemas.microsoft.com/office/drawing/2014/main" id="{0AB17A5C-F2D3-4E5F-A991-E9394609B43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 rot="16200000">
            <a:off x="7263623" y="2903338"/>
            <a:ext cx="932400" cy="932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86536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oración para recorta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ción de imagen 12">
            <a:extLst>
              <a:ext uri="{FF2B5EF4-FFF2-40B4-BE49-F238E27FC236}">
                <a16:creationId xmlns:a16="http://schemas.microsoft.com/office/drawing/2014/main" id="{C531FEB0-377C-402B-9463-8954DF83B08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93622" y="10680482"/>
            <a:ext cx="4572000" cy="4572000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8" name="Marcador de posición de imagen 12">
            <a:extLst>
              <a:ext uri="{FF2B5EF4-FFF2-40B4-BE49-F238E27FC236}">
                <a16:creationId xmlns:a16="http://schemas.microsoft.com/office/drawing/2014/main" id="{74C3B307-4A19-4DA2-8090-DC14766A041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77350" y="10680482"/>
            <a:ext cx="4572000" cy="4572000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5" name="Marcador de posición de imagen 12">
            <a:extLst>
              <a:ext uri="{FF2B5EF4-FFF2-40B4-BE49-F238E27FC236}">
                <a16:creationId xmlns:a16="http://schemas.microsoft.com/office/drawing/2014/main" id="{9E0F0F68-02DC-40D8-ACB6-877EA8F2A7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3622" y="5499468"/>
            <a:ext cx="4572000" cy="4572000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6" name="Marcador de posición de imagen 12">
            <a:extLst>
              <a:ext uri="{FF2B5EF4-FFF2-40B4-BE49-F238E27FC236}">
                <a16:creationId xmlns:a16="http://schemas.microsoft.com/office/drawing/2014/main" id="{A7D83703-0917-418F-96F4-3022623AEA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7350" y="5499468"/>
            <a:ext cx="4572000" cy="4572000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C50D489D-CD51-44F1-8B4F-4C52002023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3622" y="318454"/>
            <a:ext cx="4572000" cy="4572000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4" name="Marcador de posición de imagen 12">
            <a:extLst>
              <a:ext uri="{FF2B5EF4-FFF2-40B4-BE49-F238E27FC236}">
                <a16:creationId xmlns:a16="http://schemas.microsoft.com/office/drawing/2014/main" id="{4E0EC05A-A22D-4301-887C-B306B9D8680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77350" y="318454"/>
            <a:ext cx="4572000" cy="4572000"/>
          </a:xfrm>
        </p:spPr>
        <p:txBody>
          <a:bodyPr rtlCol="0"/>
          <a:lstStyle/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923756EA-0D6C-4B78-875B-1DF79B20D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2424796"/>
            <a:ext cx="8549640" cy="2134236"/>
          </a:xfrm>
        </p:spPr>
        <p:txBody>
          <a:bodyPr rtlCol="0" anchor="b"/>
          <a:lstStyle>
            <a:lvl1pPr algn="ctr">
              <a:defRPr sz="6600"/>
            </a:lvl1pPr>
          </a:lstStyle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9969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rtlCol="0" anchor="b"/>
          <a:lstStyle>
            <a:lvl1pPr algn="ctr">
              <a:defRPr sz="6600"/>
            </a:lvl1pPr>
          </a:lstStyle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 rtlCol="0"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ca-ES" noProof="0" smtClean="0"/>
              <a:t>Feu clic aquí per editar l'estil de subtítols del patró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FB2699-1572-4B09-80DB-75A550E1BB27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761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a-ES" noProof="0" smtClean="0"/>
              <a:t>Editeu els estils de text del patró</a:t>
            </a:r>
          </a:p>
          <a:p>
            <a:pPr lvl="1" rtl="0"/>
            <a:r>
              <a:rPr lang="ca-ES" noProof="0" smtClean="0"/>
              <a:t>Segon nivell</a:t>
            </a:r>
          </a:p>
          <a:p>
            <a:pPr lvl="2" rtl="0"/>
            <a:r>
              <a:rPr lang="ca-ES" noProof="0" smtClean="0"/>
              <a:t>Tercer nivell</a:t>
            </a:r>
          </a:p>
          <a:p>
            <a:pPr lvl="3" rtl="0"/>
            <a:r>
              <a:rPr lang="ca-ES" noProof="0" smtClean="0"/>
              <a:t>Quart nivell</a:t>
            </a:r>
          </a:p>
          <a:p>
            <a:pPr lvl="4" rtl="0"/>
            <a:r>
              <a:rPr lang="ca-ES" noProof="0" smtClean="0"/>
              <a:t>Cinquè nivell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16007D-C8CE-4B82-8517-D56FC53696C9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53769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rtlCol="0" anchor="b"/>
          <a:lstStyle>
            <a:lvl1pPr>
              <a:defRPr sz="6600"/>
            </a:lvl1pPr>
          </a:lstStyle>
          <a:p>
            <a:pPr rtl="0"/>
            <a:r>
              <a:rPr lang="ca-ES" noProof="0" smtClean="0"/>
              <a:t>Feu clic aquí per editar l'estil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 rtlCol="0"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DD301F-97DF-4507-B5F7-C67457CEAEF0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6132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 smtClean="0"/>
              <a:t>Haga clic para modificar los estilos de texto del patrón</a:t>
            </a:r>
          </a:p>
          <a:p>
            <a:pPr lvl="1" rtl="0"/>
            <a:r>
              <a:rPr lang="es-ES" noProof="0" dirty="0" smtClean="0"/>
              <a:t>Segundo nivel</a:t>
            </a:r>
          </a:p>
          <a:p>
            <a:pPr lvl="2" rtl="0"/>
            <a:r>
              <a:rPr lang="es-ES" noProof="0" dirty="0" smtClean="0"/>
              <a:t>Tercer nivel</a:t>
            </a:r>
          </a:p>
          <a:p>
            <a:pPr lvl="3" rtl="0"/>
            <a:r>
              <a:rPr lang="es-ES" noProof="0" dirty="0" smtClean="0"/>
              <a:t>Cuarto nivel</a:t>
            </a:r>
          </a:p>
          <a:p>
            <a:pPr lvl="4" rtl="0"/>
            <a:r>
              <a:rPr lang="es-ES" noProof="0" dirty="0" smtClean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F3A8B3E-96D3-4414-B8EB-3B237FC87248}" type="datetime1">
              <a:rPr lang="es-ES" noProof="0" smtClean="0"/>
              <a:t>23/03/2021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49C1287-4097-400D-BAEB-6E483A831468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71806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78" r:id="rId12"/>
    <p:sldLayoutId id="2147483667" r:id="rId13"/>
    <p:sldLayoutId id="2147483668" r:id="rId14"/>
    <p:sldLayoutId id="2147483669" r:id="rId15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B8F835-A0C6-45C1-9F15-147FE9DC6B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es-E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CONSELLS GENERALS</a:t>
            </a:r>
            <a:endParaRPr lang="es-E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ABE0AAF-7A9C-48D3-8AA3-F04FD723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s-ES" dirty="0" smtClean="0"/>
              <a:t>ELS RISCOS NATURALS</a:t>
            </a: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FEFCB26-EC5B-4D2E-9C37-DB909C696B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6103" y="2865089"/>
            <a:ext cx="9216410" cy="914763"/>
          </a:xfrm>
        </p:spPr>
        <p:txBody>
          <a:bodyPr rtlCol="0">
            <a:noAutofit/>
          </a:bodyPr>
          <a:lstStyle/>
          <a:p>
            <a:pPr marL="173037" indent="0" rtl="0">
              <a:buNone/>
            </a:pPr>
            <a:r>
              <a:rPr lang="ca-ES" sz="3600" b="1" dirty="0" smtClean="0">
                <a:solidFill>
                  <a:srgbClr val="FF0000"/>
                </a:solidFill>
              </a:rPr>
              <a:t>El més important, encara que difícil, és mantenir la calma.</a:t>
            </a:r>
            <a:endParaRPr lang="ca-ES" sz="3600" b="1" dirty="0">
              <a:solidFill>
                <a:srgbClr val="FF0000"/>
              </a:solidFill>
            </a:endParaRP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50E41C7C-051E-451C-9E7D-6A9DB7D3137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102" y="12787684"/>
            <a:ext cx="9216410" cy="1131194"/>
          </a:xfrm>
        </p:spPr>
        <p:txBody>
          <a:bodyPr rtlCol="0"/>
          <a:lstStyle/>
          <a:p>
            <a:pPr marL="0" indent="0" rtl="0">
              <a:lnSpc>
                <a:spcPct val="100000"/>
              </a:lnSpc>
              <a:buNone/>
            </a:pPr>
            <a:r>
              <a:rPr lang="es-ES" sz="3600" b="1" dirty="0" smtClean="0">
                <a:solidFill>
                  <a:srgbClr val="003E6C"/>
                </a:solidFill>
              </a:rPr>
              <a:t>HEM DE TENIR SEMPRE PREPARADA LA MOTXILLA D’EMERGÈNCIA.</a:t>
            </a:r>
            <a:endParaRPr lang="es-ES" sz="3600" b="1" dirty="0">
              <a:solidFill>
                <a:srgbClr val="003E6C"/>
              </a:solidFill>
            </a:endParaRPr>
          </a:p>
        </p:txBody>
      </p:sp>
      <p:pic>
        <p:nvPicPr>
          <p:cNvPr id="1030" name="Picture 6" descr="Meditating Businessman With Idea, Vector Illustration. Cartoon Character  Man On White Background. Mindful, Calm, Smiling Stock Vector - Illustration  of education, intelligent: 17003675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307" y="3797679"/>
            <a:ext cx="146304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QuadreDeText 7"/>
          <p:cNvSpPr txBox="1"/>
          <p:nvPr/>
        </p:nvSpPr>
        <p:spPr>
          <a:xfrm>
            <a:off x="358235" y="5278694"/>
            <a:ext cx="97001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 smtClean="0">
                <a:solidFill>
                  <a:srgbClr val="FF0000"/>
                </a:solidFill>
              </a:rPr>
              <a:t>S’HAN DE CONÈIXER ELS TELÈFONS D’EMERGÈNCIES I TENIR CLAR EL QUE S’HA DE DIR:</a:t>
            </a:r>
          </a:p>
          <a:p>
            <a:endParaRPr lang="ca-ES" sz="2000" b="1" dirty="0">
              <a:solidFill>
                <a:srgbClr val="FF0000"/>
              </a:solidFill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4392670" y="6797097"/>
            <a:ext cx="5189842" cy="25545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4000" dirty="0" smtClean="0">
                <a:solidFill>
                  <a:srgbClr val="008A3E"/>
                </a:solidFill>
              </a:rPr>
              <a:t>1- Qui som?</a:t>
            </a:r>
          </a:p>
          <a:p>
            <a:r>
              <a:rPr lang="ca-ES" sz="4000" dirty="0" smtClean="0">
                <a:solidFill>
                  <a:srgbClr val="008A3E"/>
                </a:solidFill>
              </a:rPr>
              <a:t>2- Què passa?</a:t>
            </a:r>
          </a:p>
          <a:p>
            <a:r>
              <a:rPr lang="ca-ES" sz="4000" dirty="0" smtClean="0">
                <a:solidFill>
                  <a:srgbClr val="008A3E"/>
                </a:solidFill>
              </a:rPr>
              <a:t>3- On passa?</a:t>
            </a:r>
          </a:p>
          <a:p>
            <a:r>
              <a:rPr lang="ca-ES" sz="4000" dirty="0" smtClean="0">
                <a:solidFill>
                  <a:srgbClr val="008A3E"/>
                </a:solidFill>
              </a:rPr>
              <a:t>4- Quan ha passat?</a:t>
            </a:r>
            <a:endParaRPr lang="ca-ES" sz="4000" dirty="0">
              <a:solidFill>
                <a:srgbClr val="008A3E"/>
              </a:solidFill>
            </a:endParaRPr>
          </a:p>
        </p:txBody>
      </p:sp>
      <p:pic>
        <p:nvPicPr>
          <p:cNvPr id="1032" name="Picture 8" descr="Protecció civil on Twitter: &quot;Si viajas a #Andorra recuerda los números de  emergencias. En #Catalunya el teléfono único de emergencias es el @112  http://t.co/0EAXgrVKEl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83" y="6614633"/>
            <a:ext cx="3438939" cy="596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3, 2, 1... Fem la motxilla! - Fedespla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096" y="13338312"/>
            <a:ext cx="1912289" cy="220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769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a oficina">
  <a:themeElements>
    <a:clrScheme name="MSFT_New Year Party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D9B01C"/>
      </a:accent1>
      <a:accent2>
        <a:srgbClr val="C9C9C9"/>
      </a:accent2>
      <a:accent3>
        <a:srgbClr val="000000"/>
      </a:accent3>
      <a:accent4>
        <a:srgbClr val="AE8D16"/>
      </a:accent4>
      <a:accent5>
        <a:srgbClr val="D54545"/>
      </a:accent5>
      <a:accent6>
        <a:srgbClr val="0070C0"/>
      </a:accent6>
      <a:hlink>
        <a:srgbClr val="584FD2"/>
      </a:hlink>
      <a:folHlink>
        <a:srgbClr val="D54545"/>
      </a:folHlink>
    </a:clrScheme>
    <a:fontScheme name="MSFT_New Year Party">
      <a:majorFont>
        <a:latin typeface="Franklin Gothic Heavy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7762352_TF22399069.potx" id="{2F4F3A61-A26F-477B-9431-DB3FA6B33D87}" vid="{24807C21-07AE-4841-AC92-5E3EB711BA9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FB1613-1A15-4BDB-8C8A-45130F216291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CF2F8D1-8072-4F55-BF20-07A3D0D5F2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A88CA2-5346-4DC3-813E-C8BA072860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Imprimibles para fiesta de Año Nuevo </Template>
  <TotalTime>0</TotalTime>
  <Words>60</Words>
  <Application>Microsoft Office PowerPoint</Application>
  <PresentationFormat>Personalitzat</PresentationFormat>
  <Paragraphs>10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Book</vt:lpstr>
      <vt:lpstr>Franklin Gothic Heavy</vt:lpstr>
      <vt:lpstr>Franklin Gothic Medium Cond</vt:lpstr>
      <vt:lpstr>Tema de la oficina</vt:lpstr>
      <vt:lpstr>ELS RISCOS NATURALS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2021-03-23T07:31:27Z</dcterms:created>
  <dcterms:modified xsi:type="dcterms:W3CDTF">2021-03-23T10:53:04Z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